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tags/tag16.xml" ContentType="application/vnd.openxmlformats-officedocument.presentationml.tag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tags/tag14.xml" ContentType="application/vnd.openxmlformats-officedocument.presentationml.tag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tags/tag1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8"/>
  </p:notesMasterIdLst>
  <p:sldIdLst>
    <p:sldId id="256" r:id="rId2"/>
    <p:sldId id="267" r:id="rId3"/>
    <p:sldId id="257" r:id="rId4"/>
    <p:sldId id="260" r:id="rId5"/>
    <p:sldId id="258" r:id="rId6"/>
    <p:sldId id="259" r:id="rId7"/>
    <p:sldId id="261" r:id="rId8"/>
    <p:sldId id="262" r:id="rId9"/>
    <p:sldId id="264" r:id="rId10"/>
    <p:sldId id="265" r:id="rId11"/>
    <p:sldId id="266" r:id="rId12"/>
    <p:sldId id="272" r:id="rId13"/>
    <p:sldId id="274" r:id="rId14"/>
    <p:sldId id="273" r:id="rId15"/>
    <p:sldId id="269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5B2F"/>
    <a:srgbClr val="FF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2A3C66-8775-448F-801C-9783331A3598}" type="doc">
      <dgm:prSet loTypeId="urn:microsoft.com/office/officeart/2005/8/layout/process1" loCatId="process" qsTypeId="urn:microsoft.com/office/officeart/2005/8/quickstyle/3d8" qsCatId="3D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D5A9B794-2008-4DDC-94CA-9B160B2BE9A9}">
      <dgm:prSet/>
      <dgm:spPr/>
      <dgm:t>
        <a:bodyPr/>
        <a:lstStyle/>
        <a:p>
          <a:pPr rtl="0"/>
          <a:r>
            <a:rPr lang="en-US" dirty="0" err="1" smtClean="0"/>
            <a:t>Capitalul</a:t>
          </a:r>
          <a:r>
            <a:rPr lang="en-US" dirty="0" smtClean="0"/>
            <a:t> </a:t>
          </a:r>
          <a:r>
            <a:rPr lang="en-US" dirty="0" err="1" smtClean="0"/>
            <a:t>unui</a:t>
          </a:r>
          <a:r>
            <a:rPr lang="en-US" dirty="0" smtClean="0"/>
            <a:t> freelancer:</a:t>
          </a:r>
          <a:br>
            <a:rPr lang="en-US" dirty="0" smtClean="0"/>
          </a:br>
          <a:r>
            <a:rPr lang="en-US" dirty="0" err="1" smtClean="0"/>
            <a:t>performanta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err="1" smtClean="0"/>
            <a:t>diferenta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err="1" smtClean="0"/>
            <a:t>valorile</a:t>
          </a:r>
          <a:r>
            <a:rPr lang="en-US" dirty="0" smtClean="0"/>
            <a:t> – </a:t>
          </a:r>
          <a:r>
            <a:rPr lang="en-US" dirty="0" err="1" smtClean="0"/>
            <a:t>atitudinile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err="1" smtClean="0"/>
            <a:t>capacitatile</a:t>
          </a:r>
          <a:r>
            <a:rPr lang="en-US" dirty="0" smtClean="0"/>
            <a:t> </a:t>
          </a:r>
          <a:r>
            <a:rPr lang="en-US" dirty="0" err="1" smtClean="0"/>
            <a:t>transversale</a:t>
          </a:r>
          <a:r>
            <a:rPr lang="en-US" dirty="0" smtClean="0"/>
            <a:t> </a:t>
          </a:r>
          <a:br>
            <a:rPr lang="en-US" dirty="0" smtClean="0"/>
          </a:br>
          <a:endParaRPr lang="en-US" dirty="0"/>
        </a:p>
      </dgm:t>
    </dgm:pt>
    <dgm:pt modelId="{66594665-5512-4782-88DC-4349FD2E8AF9}" type="parTrans" cxnId="{CB5035AF-0AF5-4688-898D-469C8D5933E2}">
      <dgm:prSet/>
      <dgm:spPr/>
      <dgm:t>
        <a:bodyPr/>
        <a:lstStyle/>
        <a:p>
          <a:endParaRPr lang="en-US"/>
        </a:p>
      </dgm:t>
    </dgm:pt>
    <dgm:pt modelId="{10A721D0-FE6D-4118-87A6-721DB47114E5}" type="sibTrans" cxnId="{CB5035AF-0AF5-4688-898D-469C8D5933E2}">
      <dgm:prSet/>
      <dgm:spPr/>
      <dgm:t>
        <a:bodyPr/>
        <a:lstStyle/>
        <a:p>
          <a:endParaRPr lang="en-US"/>
        </a:p>
      </dgm:t>
    </dgm:pt>
    <dgm:pt modelId="{E6B33033-775A-48CA-834A-20835C6BA803}" type="pres">
      <dgm:prSet presAssocID="{5D2A3C66-8775-448F-801C-9783331A359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5EE977A-A39B-4BAE-AF74-3BB3C543BB36}" type="pres">
      <dgm:prSet presAssocID="{D5A9B794-2008-4DDC-94CA-9B160B2BE9A9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4D4ADE-2CAE-4548-B838-E508248C39B9}" type="presOf" srcId="{D5A9B794-2008-4DDC-94CA-9B160B2BE9A9}" destId="{A5EE977A-A39B-4BAE-AF74-3BB3C543BB36}" srcOrd="0" destOrd="0" presId="urn:microsoft.com/office/officeart/2005/8/layout/process1"/>
    <dgm:cxn modelId="{CB5035AF-0AF5-4688-898D-469C8D5933E2}" srcId="{5D2A3C66-8775-448F-801C-9783331A3598}" destId="{D5A9B794-2008-4DDC-94CA-9B160B2BE9A9}" srcOrd="0" destOrd="0" parTransId="{66594665-5512-4782-88DC-4349FD2E8AF9}" sibTransId="{10A721D0-FE6D-4118-87A6-721DB47114E5}"/>
    <dgm:cxn modelId="{B2677D8E-0E2B-43FE-BC3F-BC26166DF00F}" type="presOf" srcId="{5D2A3C66-8775-448F-801C-9783331A3598}" destId="{E6B33033-775A-48CA-834A-20835C6BA803}" srcOrd="0" destOrd="0" presId="urn:microsoft.com/office/officeart/2005/8/layout/process1"/>
    <dgm:cxn modelId="{CD730B0F-8132-4D40-A07F-6DBDBA412DE8}" type="presParOf" srcId="{E6B33033-775A-48CA-834A-20835C6BA803}" destId="{A5EE977A-A39B-4BAE-AF74-3BB3C543BB36}" srcOrd="0" destOrd="0" presId="urn:microsoft.com/office/officeart/2005/8/layout/process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17EBD7-BCBE-478E-95CF-D9F11319FBA6}" type="doc">
      <dgm:prSet loTypeId="urn:microsoft.com/office/officeart/2005/8/layout/arrow3" loCatId="relationship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9649D28B-029B-45A3-9C58-980BF034E870}">
      <dgm:prSet/>
      <dgm:spPr/>
      <dgm:t>
        <a:bodyPr/>
        <a:lstStyle/>
        <a:p>
          <a:pPr rtl="0"/>
          <a:endParaRPr lang="en-US" dirty="0"/>
        </a:p>
      </dgm:t>
    </dgm:pt>
    <dgm:pt modelId="{21A6A555-DEA5-4739-9D6E-3918C7EA3C41}" type="parTrans" cxnId="{8FAD5D4C-C392-4543-BE59-1CCF2BB7C4A7}">
      <dgm:prSet/>
      <dgm:spPr/>
      <dgm:t>
        <a:bodyPr/>
        <a:lstStyle/>
        <a:p>
          <a:endParaRPr lang="en-US"/>
        </a:p>
      </dgm:t>
    </dgm:pt>
    <dgm:pt modelId="{0A6AC73C-98E4-44B8-9BFE-8958A2173D92}" type="sibTrans" cxnId="{8FAD5D4C-C392-4543-BE59-1CCF2BB7C4A7}">
      <dgm:prSet/>
      <dgm:spPr/>
      <dgm:t>
        <a:bodyPr/>
        <a:lstStyle/>
        <a:p>
          <a:endParaRPr lang="en-US"/>
        </a:p>
      </dgm:t>
    </dgm:pt>
    <dgm:pt modelId="{F84112F9-5209-4460-B4BC-CA68065C9791}">
      <dgm:prSet custT="1"/>
      <dgm:spPr/>
      <dgm:t>
        <a:bodyPr/>
        <a:lstStyle/>
        <a:p>
          <a:pPr rtl="0"/>
          <a:r>
            <a:rPr lang="en-US" sz="3200" dirty="0" err="1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Descoperiti</a:t>
          </a:r>
          <a:r>
            <a:rPr lang="en-US" sz="3200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</a:p>
        <a:p>
          <a:pPr rtl="0"/>
          <a:r>
            <a:rPr lang="en-US" sz="3200" dirty="0" err="1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unde</a:t>
          </a:r>
          <a:r>
            <a:rPr lang="en-US" sz="3200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3200" dirty="0" err="1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mai</a:t>
          </a:r>
          <a:r>
            <a:rPr lang="en-US" sz="3200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3200" dirty="0" err="1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aveti</a:t>
          </a:r>
          <a:r>
            <a:rPr lang="en-US" sz="3200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</a:p>
        <a:p>
          <a:pPr rtl="0"/>
          <a:r>
            <a:rPr lang="en-US" sz="3200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 </a:t>
          </a:r>
          <a:r>
            <a:rPr lang="en-US" sz="3200" dirty="0" err="1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lucrat</a:t>
          </a:r>
          <a:r>
            <a:rPr lang="en-US" sz="3200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…</a:t>
          </a:r>
          <a:endParaRPr lang="en-US" sz="3200" dirty="0">
            <a:solidFill>
              <a:schemeClr val="accent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6FBA92-FF6F-49E3-8FB8-BB26A860B977}" type="parTrans" cxnId="{53A9740C-9FC9-451A-B040-A2651553615E}">
      <dgm:prSet/>
      <dgm:spPr/>
      <dgm:t>
        <a:bodyPr/>
        <a:lstStyle/>
        <a:p>
          <a:endParaRPr lang="en-US"/>
        </a:p>
      </dgm:t>
    </dgm:pt>
    <dgm:pt modelId="{27641BAD-E37A-435C-B762-9E22CA32DFB6}" type="sibTrans" cxnId="{53A9740C-9FC9-451A-B040-A2651553615E}">
      <dgm:prSet/>
      <dgm:spPr/>
      <dgm:t>
        <a:bodyPr/>
        <a:lstStyle/>
        <a:p>
          <a:endParaRPr lang="en-US"/>
        </a:p>
      </dgm:t>
    </dgm:pt>
    <dgm:pt modelId="{8D9648AA-2A80-4461-AA7D-00360EA29329}">
      <dgm:prSet/>
      <dgm:spPr/>
      <dgm:t>
        <a:bodyPr/>
        <a:lstStyle/>
        <a:p>
          <a:pPr rtl="0"/>
          <a:endParaRPr lang="en-US" dirty="0"/>
        </a:p>
      </dgm:t>
    </dgm:pt>
    <dgm:pt modelId="{0FA01DC5-A049-4719-85A6-7A5CA08C00CD}" type="parTrans" cxnId="{7D5E7E3E-04F6-4716-A6A4-2C28013FFDA8}">
      <dgm:prSet/>
      <dgm:spPr/>
      <dgm:t>
        <a:bodyPr/>
        <a:lstStyle/>
        <a:p>
          <a:endParaRPr lang="en-US"/>
        </a:p>
      </dgm:t>
    </dgm:pt>
    <dgm:pt modelId="{944DEB36-71F5-4E17-86E7-BFDE5B90077B}" type="sibTrans" cxnId="{7D5E7E3E-04F6-4716-A6A4-2C28013FFDA8}">
      <dgm:prSet/>
      <dgm:spPr/>
      <dgm:t>
        <a:bodyPr/>
        <a:lstStyle/>
        <a:p>
          <a:endParaRPr lang="en-US"/>
        </a:p>
      </dgm:t>
    </dgm:pt>
    <dgm:pt modelId="{328F19C9-0D9F-4503-9EE5-78572B4783B8}">
      <dgm:prSet/>
      <dgm:spPr/>
      <dgm:t>
        <a:bodyPr/>
        <a:lstStyle/>
        <a:p>
          <a:endParaRPr lang="en-US"/>
        </a:p>
      </dgm:t>
    </dgm:pt>
    <dgm:pt modelId="{1B093962-F8CD-4789-87CC-3CF0F9168A58}" type="parTrans" cxnId="{EC69D983-6FD0-4534-BBAC-BE648B6FD758}">
      <dgm:prSet/>
      <dgm:spPr/>
      <dgm:t>
        <a:bodyPr/>
        <a:lstStyle/>
        <a:p>
          <a:endParaRPr lang="en-US"/>
        </a:p>
      </dgm:t>
    </dgm:pt>
    <dgm:pt modelId="{4ACE0847-E90C-4ADD-8207-E0DB2450EB39}" type="sibTrans" cxnId="{EC69D983-6FD0-4534-BBAC-BE648B6FD758}">
      <dgm:prSet/>
      <dgm:spPr/>
      <dgm:t>
        <a:bodyPr/>
        <a:lstStyle/>
        <a:p>
          <a:endParaRPr lang="en-US"/>
        </a:p>
      </dgm:t>
    </dgm:pt>
    <dgm:pt modelId="{70478F07-250C-4818-9F2D-54CA2D318159}">
      <dgm:prSet/>
      <dgm:spPr/>
      <dgm:t>
        <a:bodyPr/>
        <a:lstStyle/>
        <a:p>
          <a:pPr rtl="0"/>
          <a:endParaRPr lang="en-US" dirty="0"/>
        </a:p>
      </dgm:t>
    </dgm:pt>
    <dgm:pt modelId="{9D3FCAAC-5E3A-44AC-9773-9843F71A9B1F}" type="parTrans" cxnId="{1D8BEAFB-7356-4B00-B16F-160FF8FCD8EC}">
      <dgm:prSet/>
      <dgm:spPr/>
      <dgm:t>
        <a:bodyPr/>
        <a:lstStyle/>
        <a:p>
          <a:endParaRPr lang="en-US"/>
        </a:p>
      </dgm:t>
    </dgm:pt>
    <dgm:pt modelId="{756930D5-3E05-4DCD-955D-8EF3859F485F}" type="sibTrans" cxnId="{1D8BEAFB-7356-4B00-B16F-160FF8FCD8EC}">
      <dgm:prSet/>
      <dgm:spPr/>
      <dgm:t>
        <a:bodyPr/>
        <a:lstStyle/>
        <a:p>
          <a:endParaRPr lang="en-US"/>
        </a:p>
      </dgm:t>
    </dgm:pt>
    <dgm:pt modelId="{18CC3B21-B4C5-428C-8AD1-B83B0253D64D}">
      <dgm:prSet/>
      <dgm:spPr/>
      <dgm:t>
        <a:bodyPr/>
        <a:lstStyle/>
        <a:p>
          <a:endParaRPr lang="en-US"/>
        </a:p>
      </dgm:t>
    </dgm:pt>
    <dgm:pt modelId="{44FFFAFC-CB9D-42DC-ABC3-E7F159E305F9}" type="parTrans" cxnId="{BBF82CB6-005A-4847-AD63-C81E707DBA83}">
      <dgm:prSet/>
      <dgm:spPr/>
      <dgm:t>
        <a:bodyPr/>
        <a:lstStyle/>
        <a:p>
          <a:endParaRPr lang="en-US"/>
        </a:p>
      </dgm:t>
    </dgm:pt>
    <dgm:pt modelId="{E1E108C7-6914-4F23-922F-A5CAE414DD65}" type="sibTrans" cxnId="{BBF82CB6-005A-4847-AD63-C81E707DBA83}">
      <dgm:prSet/>
      <dgm:spPr/>
      <dgm:t>
        <a:bodyPr/>
        <a:lstStyle/>
        <a:p>
          <a:endParaRPr lang="en-US"/>
        </a:p>
      </dgm:t>
    </dgm:pt>
    <dgm:pt modelId="{1DC264CB-81B9-4EA9-AF27-E9BB699137B4}">
      <dgm:prSet/>
      <dgm:spPr/>
      <dgm:t>
        <a:bodyPr/>
        <a:lstStyle/>
        <a:p>
          <a:pPr rtl="0"/>
          <a:endParaRPr lang="en-US" dirty="0"/>
        </a:p>
      </dgm:t>
    </dgm:pt>
    <dgm:pt modelId="{C96EC074-8413-4A67-8ECE-7D3D19A89E7E}" type="parTrans" cxnId="{2EE7FC74-8D22-4051-99AE-D53614AE2393}">
      <dgm:prSet/>
      <dgm:spPr/>
      <dgm:t>
        <a:bodyPr/>
        <a:lstStyle/>
        <a:p>
          <a:endParaRPr lang="en-US"/>
        </a:p>
      </dgm:t>
    </dgm:pt>
    <dgm:pt modelId="{95DD0293-73DB-4A31-9B25-791FFBACC092}" type="sibTrans" cxnId="{2EE7FC74-8D22-4051-99AE-D53614AE2393}">
      <dgm:prSet/>
      <dgm:spPr/>
      <dgm:t>
        <a:bodyPr/>
        <a:lstStyle/>
        <a:p>
          <a:endParaRPr lang="en-US"/>
        </a:p>
      </dgm:t>
    </dgm:pt>
    <dgm:pt modelId="{3FD7F899-3534-4032-8528-D575BBACD711}" type="pres">
      <dgm:prSet presAssocID="{A317EBD7-BCBE-478E-95CF-D9F11319FBA6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FA2A64-8E34-4622-B74E-16C05F1765C7}" type="pres">
      <dgm:prSet presAssocID="{A317EBD7-BCBE-478E-95CF-D9F11319FBA6}" presName="divider" presStyleLbl="fgShp" presStyleIdx="0" presStyleCnt="1"/>
      <dgm:spPr/>
    </dgm:pt>
    <dgm:pt modelId="{45A5A7A8-2601-4FED-AE02-FB35211D5A2A}" type="pres">
      <dgm:prSet presAssocID="{9649D28B-029B-45A3-9C58-980BF034E870}" presName="downArrow" presStyleLbl="node1" presStyleIdx="0" presStyleCnt="2"/>
      <dgm:spPr/>
    </dgm:pt>
    <dgm:pt modelId="{20F04801-624B-4581-B5CF-08B8DACC899A}" type="pres">
      <dgm:prSet presAssocID="{9649D28B-029B-45A3-9C58-980BF034E870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8A5FD0-59ED-473E-97BC-68CA210E3481}" type="pres">
      <dgm:prSet presAssocID="{F84112F9-5209-4460-B4BC-CA68065C9791}" presName="upArrow" presStyleLbl="node1" presStyleIdx="1" presStyleCnt="2"/>
      <dgm:spPr/>
    </dgm:pt>
    <dgm:pt modelId="{BDCC0B57-1C23-41C6-848A-211B6CDA868C}" type="pres">
      <dgm:prSet presAssocID="{F84112F9-5209-4460-B4BC-CA68065C9791}" presName="upArrowText" presStyleLbl="revTx" presStyleIdx="1" presStyleCnt="2" custScaleX="1766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AD5D4C-C392-4543-BE59-1CCF2BB7C4A7}" srcId="{A317EBD7-BCBE-478E-95CF-D9F11319FBA6}" destId="{9649D28B-029B-45A3-9C58-980BF034E870}" srcOrd="0" destOrd="0" parTransId="{21A6A555-DEA5-4739-9D6E-3918C7EA3C41}" sibTransId="{0A6AC73C-98E4-44B8-9BFE-8958A2173D92}"/>
    <dgm:cxn modelId="{EC69D983-6FD0-4534-BBAC-BE648B6FD758}" srcId="{A317EBD7-BCBE-478E-95CF-D9F11319FBA6}" destId="{328F19C9-0D9F-4503-9EE5-78572B4783B8}" srcOrd="3" destOrd="0" parTransId="{1B093962-F8CD-4789-87CC-3CF0F9168A58}" sibTransId="{4ACE0847-E90C-4ADD-8207-E0DB2450EB39}"/>
    <dgm:cxn modelId="{A801F56A-6A91-4F6E-AD09-1CA541391D50}" type="presOf" srcId="{A317EBD7-BCBE-478E-95CF-D9F11319FBA6}" destId="{3FD7F899-3534-4032-8528-D575BBACD711}" srcOrd="0" destOrd="0" presId="urn:microsoft.com/office/officeart/2005/8/layout/arrow3"/>
    <dgm:cxn modelId="{53A9740C-9FC9-451A-B040-A2651553615E}" srcId="{A317EBD7-BCBE-478E-95CF-D9F11319FBA6}" destId="{F84112F9-5209-4460-B4BC-CA68065C9791}" srcOrd="1" destOrd="0" parTransId="{086FBA92-FF6F-49E3-8FB8-BB26A860B977}" sibTransId="{27641BAD-E37A-435C-B762-9E22CA32DFB6}"/>
    <dgm:cxn modelId="{BBF82CB6-005A-4847-AD63-C81E707DBA83}" srcId="{A317EBD7-BCBE-478E-95CF-D9F11319FBA6}" destId="{18CC3B21-B4C5-428C-8AD1-B83B0253D64D}" srcOrd="5" destOrd="0" parTransId="{44FFFAFC-CB9D-42DC-ABC3-E7F159E305F9}" sibTransId="{E1E108C7-6914-4F23-922F-A5CAE414DD65}"/>
    <dgm:cxn modelId="{2EE7FC74-8D22-4051-99AE-D53614AE2393}" srcId="{A317EBD7-BCBE-478E-95CF-D9F11319FBA6}" destId="{1DC264CB-81B9-4EA9-AF27-E9BB699137B4}" srcOrd="6" destOrd="0" parTransId="{C96EC074-8413-4A67-8ECE-7D3D19A89E7E}" sibTransId="{95DD0293-73DB-4A31-9B25-791FFBACC092}"/>
    <dgm:cxn modelId="{85273408-D5A9-4148-9BA0-659909DBAE1E}" type="presOf" srcId="{9649D28B-029B-45A3-9C58-980BF034E870}" destId="{20F04801-624B-4581-B5CF-08B8DACC899A}" srcOrd="0" destOrd="0" presId="urn:microsoft.com/office/officeart/2005/8/layout/arrow3"/>
    <dgm:cxn modelId="{83A9FD0E-7BDD-4BAE-B6FD-C99F224BF49A}" type="presOf" srcId="{F84112F9-5209-4460-B4BC-CA68065C9791}" destId="{BDCC0B57-1C23-41C6-848A-211B6CDA868C}" srcOrd="0" destOrd="0" presId="urn:microsoft.com/office/officeart/2005/8/layout/arrow3"/>
    <dgm:cxn modelId="{7D5E7E3E-04F6-4716-A6A4-2C28013FFDA8}" srcId="{A317EBD7-BCBE-478E-95CF-D9F11319FBA6}" destId="{8D9648AA-2A80-4461-AA7D-00360EA29329}" srcOrd="2" destOrd="0" parTransId="{0FA01DC5-A049-4719-85A6-7A5CA08C00CD}" sibTransId="{944DEB36-71F5-4E17-86E7-BFDE5B90077B}"/>
    <dgm:cxn modelId="{1D8BEAFB-7356-4B00-B16F-160FF8FCD8EC}" srcId="{A317EBD7-BCBE-478E-95CF-D9F11319FBA6}" destId="{70478F07-250C-4818-9F2D-54CA2D318159}" srcOrd="4" destOrd="0" parTransId="{9D3FCAAC-5E3A-44AC-9773-9843F71A9B1F}" sibTransId="{756930D5-3E05-4DCD-955D-8EF3859F485F}"/>
    <dgm:cxn modelId="{68D5C29A-BC46-45A6-8023-4B9BC643A04C}" type="presParOf" srcId="{3FD7F899-3534-4032-8528-D575BBACD711}" destId="{E4FA2A64-8E34-4622-B74E-16C05F1765C7}" srcOrd="0" destOrd="0" presId="urn:microsoft.com/office/officeart/2005/8/layout/arrow3"/>
    <dgm:cxn modelId="{9F1B134C-01C6-4592-B0F0-ED9B358A6A35}" type="presParOf" srcId="{3FD7F899-3534-4032-8528-D575BBACD711}" destId="{45A5A7A8-2601-4FED-AE02-FB35211D5A2A}" srcOrd="1" destOrd="0" presId="urn:microsoft.com/office/officeart/2005/8/layout/arrow3"/>
    <dgm:cxn modelId="{7A63C3E9-9334-4F82-9E61-697E8FAC9182}" type="presParOf" srcId="{3FD7F899-3534-4032-8528-D575BBACD711}" destId="{20F04801-624B-4581-B5CF-08B8DACC899A}" srcOrd="2" destOrd="0" presId="urn:microsoft.com/office/officeart/2005/8/layout/arrow3"/>
    <dgm:cxn modelId="{A54857DD-2115-4EF8-B582-09DC8A4B5036}" type="presParOf" srcId="{3FD7F899-3534-4032-8528-D575BBACD711}" destId="{0C8A5FD0-59ED-473E-97BC-68CA210E3481}" srcOrd="3" destOrd="0" presId="urn:microsoft.com/office/officeart/2005/8/layout/arrow3"/>
    <dgm:cxn modelId="{C0B91F1C-CD0E-45F9-A9B3-2C944AA401B5}" type="presParOf" srcId="{3FD7F899-3534-4032-8528-D575BBACD711}" destId="{BDCC0B57-1C23-41C6-848A-211B6CDA868C}" srcOrd="4" destOrd="0" presId="urn:microsoft.com/office/officeart/2005/8/layout/arrow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11DC93-4C5F-451F-90E6-0879E664FDA6}" type="doc">
      <dgm:prSet loTypeId="urn:microsoft.com/office/officeart/2005/8/layout/process4" loCatId="process" qsTypeId="urn:microsoft.com/office/officeart/2005/8/quickstyle/simple3" qsCatId="simple" csTypeId="urn:microsoft.com/office/officeart/2005/8/colors/accent6_2" csCatId="accent6"/>
      <dgm:spPr/>
      <dgm:t>
        <a:bodyPr/>
        <a:lstStyle/>
        <a:p>
          <a:endParaRPr lang="en-US"/>
        </a:p>
      </dgm:t>
    </dgm:pt>
    <dgm:pt modelId="{7C4F2DD9-3700-4C08-BF94-0860A06213D3}">
      <dgm:prSet/>
      <dgm:spPr/>
      <dgm:t>
        <a:bodyPr/>
        <a:lstStyle/>
        <a:p>
          <a:pPr rtl="0"/>
          <a:endParaRPr lang="ro-RO" dirty="0"/>
        </a:p>
      </dgm:t>
    </dgm:pt>
    <dgm:pt modelId="{5BDB2060-64AE-4A94-AC8B-BFE0A501C13D}" type="parTrans" cxnId="{5D06EA49-6687-48FB-8F11-9442B4439312}">
      <dgm:prSet/>
      <dgm:spPr/>
      <dgm:t>
        <a:bodyPr/>
        <a:lstStyle/>
        <a:p>
          <a:endParaRPr lang="en-US"/>
        </a:p>
      </dgm:t>
    </dgm:pt>
    <dgm:pt modelId="{6ABEA2D6-1F92-4B61-B0B1-F1F42CB5389E}" type="sibTrans" cxnId="{5D06EA49-6687-48FB-8F11-9442B4439312}">
      <dgm:prSet/>
      <dgm:spPr/>
      <dgm:t>
        <a:bodyPr/>
        <a:lstStyle/>
        <a:p>
          <a:endParaRPr lang="en-US"/>
        </a:p>
      </dgm:t>
    </dgm:pt>
    <dgm:pt modelId="{2BE0B92A-98CF-4CAF-82B9-AE2AEF359804}">
      <dgm:prSet/>
      <dgm:spPr/>
      <dgm:t>
        <a:bodyPr/>
        <a:lstStyle/>
        <a:p>
          <a:pPr rtl="0"/>
          <a:r>
            <a:rPr lang="ro-RO" dirty="0" smtClean="0"/>
            <a:t>Ce te determina sa ajungi cu increderea la...?</a:t>
          </a:r>
          <a:endParaRPr lang="en-US" dirty="0"/>
        </a:p>
      </dgm:t>
    </dgm:pt>
    <dgm:pt modelId="{62F12CA6-9503-41EC-8E99-E949F6F9A42B}" type="parTrans" cxnId="{5B028EA0-E486-47E1-A65C-8DF51E349645}">
      <dgm:prSet/>
      <dgm:spPr/>
      <dgm:t>
        <a:bodyPr/>
        <a:lstStyle/>
        <a:p>
          <a:endParaRPr lang="en-US"/>
        </a:p>
      </dgm:t>
    </dgm:pt>
    <dgm:pt modelId="{0B516DA8-38E4-4B29-8918-A38262C36C17}" type="sibTrans" cxnId="{5B028EA0-E486-47E1-A65C-8DF51E349645}">
      <dgm:prSet/>
      <dgm:spPr/>
      <dgm:t>
        <a:bodyPr/>
        <a:lstStyle/>
        <a:p>
          <a:endParaRPr lang="en-US"/>
        </a:p>
      </dgm:t>
    </dgm:pt>
    <dgm:pt modelId="{911BE5F3-85F8-4754-9053-A6C3B737155E}">
      <dgm:prSet/>
      <dgm:spPr/>
      <dgm:t>
        <a:bodyPr/>
        <a:lstStyle/>
        <a:p>
          <a:pPr rtl="0"/>
          <a:endParaRPr lang="ro-RO" dirty="0"/>
        </a:p>
      </dgm:t>
    </dgm:pt>
    <dgm:pt modelId="{8B0A5274-6FED-4C13-8674-9255C7873C32}" type="parTrans" cxnId="{2F34E509-7D03-4DE5-B460-17E42043FCB2}">
      <dgm:prSet/>
      <dgm:spPr/>
      <dgm:t>
        <a:bodyPr/>
        <a:lstStyle/>
        <a:p>
          <a:endParaRPr lang="en-US"/>
        </a:p>
      </dgm:t>
    </dgm:pt>
    <dgm:pt modelId="{B3B805E3-8ADA-48C0-9A97-3AA90FCB0487}" type="sibTrans" cxnId="{2F34E509-7D03-4DE5-B460-17E42043FCB2}">
      <dgm:prSet/>
      <dgm:spPr/>
      <dgm:t>
        <a:bodyPr/>
        <a:lstStyle/>
        <a:p>
          <a:endParaRPr lang="en-US"/>
        </a:p>
      </dgm:t>
    </dgm:pt>
    <dgm:pt modelId="{B8C318AA-2F99-44CD-B1C2-0AB4BBCDC1E8}">
      <dgm:prSet/>
      <dgm:spPr/>
      <dgm:t>
        <a:bodyPr/>
        <a:lstStyle/>
        <a:p>
          <a:pPr rtl="0"/>
          <a:r>
            <a:rPr lang="ro-RO" dirty="0" smtClean="0"/>
            <a:t>De ce mai ai nevoie ca sa avansezi catre 10</a:t>
          </a:r>
          <a:r>
            <a:rPr lang="en-US" dirty="0" smtClean="0"/>
            <a:t>0</a:t>
          </a:r>
          <a:r>
            <a:rPr lang="ro-RO" dirty="0" smtClean="0"/>
            <a:t>?</a:t>
          </a:r>
          <a:endParaRPr lang="en-US" dirty="0"/>
        </a:p>
      </dgm:t>
    </dgm:pt>
    <dgm:pt modelId="{23C1B388-05BC-431C-BACF-81087FC7E7D2}" type="parTrans" cxnId="{87822457-9ABD-4625-B3D7-79ABD4C85C7E}">
      <dgm:prSet/>
      <dgm:spPr/>
      <dgm:t>
        <a:bodyPr/>
        <a:lstStyle/>
        <a:p>
          <a:endParaRPr lang="en-US"/>
        </a:p>
      </dgm:t>
    </dgm:pt>
    <dgm:pt modelId="{300126C0-DAB0-4D4E-BB94-EE2C73E23A10}" type="sibTrans" cxnId="{87822457-9ABD-4625-B3D7-79ABD4C85C7E}">
      <dgm:prSet/>
      <dgm:spPr/>
      <dgm:t>
        <a:bodyPr/>
        <a:lstStyle/>
        <a:p>
          <a:endParaRPr lang="en-US"/>
        </a:p>
      </dgm:t>
    </dgm:pt>
    <dgm:pt modelId="{556F3AE1-1225-4EB5-B119-CF93EB46F239}">
      <dgm:prSet custT="1"/>
      <dgm:spPr/>
      <dgm:t>
        <a:bodyPr/>
        <a:lstStyle/>
        <a:p>
          <a:pPr rtl="0"/>
          <a:r>
            <a:rPr lang="ro-RO" sz="2400" dirty="0" smtClean="0"/>
            <a:t>Pe o scala de la 10</a:t>
          </a:r>
          <a:r>
            <a:rPr lang="en-US" sz="2400" dirty="0" smtClean="0"/>
            <a:t>0</a:t>
          </a:r>
          <a:r>
            <a:rPr lang="ro-RO" sz="2400" dirty="0" smtClean="0"/>
            <a:t> la 1, in ce masura </a:t>
          </a:r>
          <a:r>
            <a:rPr lang="en-US" sz="2400" dirty="0" err="1" smtClean="0"/>
            <a:t>iti</a:t>
          </a:r>
          <a:r>
            <a:rPr lang="ro-RO" sz="2400" dirty="0" smtClean="0"/>
            <a:t> spu</a:t>
          </a:r>
          <a:r>
            <a:rPr lang="en-US" sz="2400" dirty="0" err="1" smtClean="0"/>
            <a:t>i</a:t>
          </a:r>
          <a:r>
            <a:rPr lang="ro-RO" sz="2400" dirty="0" smtClean="0"/>
            <a:t> (tie!) ca </a:t>
          </a:r>
          <a:r>
            <a:rPr lang="ro-RO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ea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vinzi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poate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aduce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o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diferenta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notabila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in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viata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unor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oameni</a:t>
          </a:r>
          <a:r>
            <a:rPr lang="ro-RO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en-US" sz="24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2E1CEE-9F0D-4BC6-9C96-CB69A4D6A171}" type="parTrans" cxnId="{33029509-5BE8-44B8-967D-D1FA45AEB299}">
      <dgm:prSet/>
      <dgm:spPr/>
      <dgm:t>
        <a:bodyPr/>
        <a:lstStyle/>
        <a:p>
          <a:endParaRPr lang="en-US"/>
        </a:p>
      </dgm:t>
    </dgm:pt>
    <dgm:pt modelId="{354A7D62-BD22-41EA-BDD5-18CB411D08D7}" type="sibTrans" cxnId="{33029509-5BE8-44B8-967D-D1FA45AEB299}">
      <dgm:prSet/>
      <dgm:spPr/>
      <dgm:t>
        <a:bodyPr/>
        <a:lstStyle/>
        <a:p>
          <a:endParaRPr lang="en-US"/>
        </a:p>
      </dgm:t>
    </dgm:pt>
    <dgm:pt modelId="{7E965DA4-C894-47CA-9655-25162057FCA8}">
      <dgm:prSet custT="1"/>
      <dgm:spPr/>
      <dgm:t>
        <a:bodyPr/>
        <a:lstStyle/>
        <a:p>
          <a:pPr rtl="0"/>
          <a:r>
            <a:rPr lang="en-US" sz="2400" dirty="0" err="1" smtClean="0"/>
            <a:t>Pe</a:t>
          </a:r>
          <a:r>
            <a:rPr lang="en-US" sz="2400" dirty="0" smtClean="0"/>
            <a:t> o </a:t>
          </a:r>
          <a:r>
            <a:rPr lang="en-US" sz="2400" dirty="0" err="1" smtClean="0"/>
            <a:t>scala</a:t>
          </a:r>
          <a:r>
            <a:rPr lang="en-US" sz="2400" dirty="0" smtClean="0"/>
            <a:t> de la 100 la 1, cat de </a:t>
          </a:r>
          <a:r>
            <a:rPr lang="en-US" sz="2400" dirty="0" err="1" smtClean="0"/>
            <a:t>sigur</a:t>
          </a:r>
          <a:r>
            <a:rPr lang="en-US" sz="2400" dirty="0" smtClean="0"/>
            <a:t>(a) </a:t>
          </a:r>
          <a:r>
            <a:rPr lang="en-US" sz="2400" dirty="0" err="1" smtClean="0"/>
            <a:t>esti</a:t>
          </a:r>
          <a:r>
            <a:rPr lang="en-US" sz="2400" dirty="0" smtClean="0"/>
            <a:t>, </a:t>
          </a:r>
          <a:r>
            <a:rPr lang="en-US" sz="2400" dirty="0" err="1" smtClean="0"/>
            <a:t>cand</a:t>
          </a:r>
          <a:r>
            <a:rPr lang="en-US" sz="2400" dirty="0" smtClean="0"/>
            <a:t> </a:t>
          </a:r>
          <a:r>
            <a:rPr lang="en-US" sz="2400" dirty="0" err="1" smtClean="0"/>
            <a:t>stai</a:t>
          </a:r>
          <a:r>
            <a:rPr lang="en-US" sz="2400" dirty="0" smtClean="0"/>
            <a:t> de </a:t>
          </a:r>
          <a:r>
            <a:rPr lang="en-US" sz="2400" dirty="0" err="1" smtClean="0"/>
            <a:t>vorba</a:t>
          </a:r>
          <a:r>
            <a:rPr lang="en-US" sz="2400" dirty="0" smtClean="0"/>
            <a:t> cu tine, ca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numeri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printre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cei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mai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buni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in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ceea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vinzi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en-US" sz="24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BD43D21-CD6A-4C08-A8DB-42EC3DB8A967}" type="sibTrans" cxnId="{CA55401D-CF70-4B2E-8863-BF5A492C7261}">
      <dgm:prSet/>
      <dgm:spPr/>
      <dgm:t>
        <a:bodyPr/>
        <a:lstStyle/>
        <a:p>
          <a:endParaRPr lang="en-US"/>
        </a:p>
      </dgm:t>
    </dgm:pt>
    <dgm:pt modelId="{8C2EDD72-C058-4FAD-96FF-5DD0C725DACC}" type="parTrans" cxnId="{CA55401D-CF70-4B2E-8863-BF5A492C7261}">
      <dgm:prSet/>
      <dgm:spPr/>
      <dgm:t>
        <a:bodyPr/>
        <a:lstStyle/>
        <a:p>
          <a:endParaRPr lang="en-US"/>
        </a:p>
      </dgm:t>
    </dgm:pt>
    <dgm:pt modelId="{812D2C0B-9A2C-4D7C-83B9-A89F78068E88}" type="pres">
      <dgm:prSet presAssocID="{8411DC93-4C5F-451F-90E6-0879E664FDA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66B7DD6-50D7-4E6F-9783-33798723867D}" type="pres">
      <dgm:prSet presAssocID="{556F3AE1-1225-4EB5-B119-CF93EB46F239}" presName="boxAndChildren" presStyleCnt="0"/>
      <dgm:spPr/>
      <dgm:t>
        <a:bodyPr/>
        <a:lstStyle/>
        <a:p>
          <a:endParaRPr lang="en-US"/>
        </a:p>
      </dgm:t>
    </dgm:pt>
    <dgm:pt modelId="{65AE55EC-603F-4864-9B22-FF60D18B4915}" type="pres">
      <dgm:prSet presAssocID="{556F3AE1-1225-4EB5-B119-CF93EB46F239}" presName="parentTextBox" presStyleLbl="node1" presStyleIdx="0" presStyleCnt="4"/>
      <dgm:spPr/>
      <dgm:t>
        <a:bodyPr/>
        <a:lstStyle/>
        <a:p>
          <a:endParaRPr lang="en-US"/>
        </a:p>
      </dgm:t>
    </dgm:pt>
    <dgm:pt modelId="{41F41FD9-F608-4623-A2D0-C32F9D521662}" type="pres">
      <dgm:prSet presAssocID="{B3B805E3-8ADA-48C0-9A97-3AA90FCB0487}" presName="sp" presStyleCnt="0"/>
      <dgm:spPr/>
      <dgm:t>
        <a:bodyPr/>
        <a:lstStyle/>
        <a:p>
          <a:endParaRPr lang="en-US"/>
        </a:p>
      </dgm:t>
    </dgm:pt>
    <dgm:pt modelId="{08773B67-E95D-4187-9C69-09AFA8FE9722}" type="pres">
      <dgm:prSet presAssocID="{911BE5F3-85F8-4754-9053-A6C3B737155E}" presName="arrowAndChildren" presStyleCnt="0"/>
      <dgm:spPr/>
      <dgm:t>
        <a:bodyPr/>
        <a:lstStyle/>
        <a:p>
          <a:endParaRPr lang="en-US"/>
        </a:p>
      </dgm:t>
    </dgm:pt>
    <dgm:pt modelId="{9741F4FC-1B63-4F27-993C-F0044FCF2525}" type="pres">
      <dgm:prSet presAssocID="{911BE5F3-85F8-4754-9053-A6C3B737155E}" presName="parentTextArrow" presStyleLbl="node1" presStyleIdx="0" presStyleCnt="4"/>
      <dgm:spPr/>
      <dgm:t>
        <a:bodyPr/>
        <a:lstStyle/>
        <a:p>
          <a:endParaRPr lang="en-US"/>
        </a:p>
      </dgm:t>
    </dgm:pt>
    <dgm:pt modelId="{3A99EF3A-B1C3-4B49-94FB-C92FA0242913}" type="pres">
      <dgm:prSet presAssocID="{911BE5F3-85F8-4754-9053-A6C3B737155E}" presName="arrow" presStyleLbl="node1" presStyleIdx="1" presStyleCnt="4"/>
      <dgm:spPr/>
      <dgm:t>
        <a:bodyPr/>
        <a:lstStyle/>
        <a:p>
          <a:endParaRPr lang="en-US"/>
        </a:p>
      </dgm:t>
    </dgm:pt>
    <dgm:pt modelId="{8F6A5105-96C8-4BEA-829C-09D65F15E0B2}" type="pres">
      <dgm:prSet presAssocID="{911BE5F3-85F8-4754-9053-A6C3B737155E}" presName="descendantArrow" presStyleCnt="0"/>
      <dgm:spPr/>
      <dgm:t>
        <a:bodyPr/>
        <a:lstStyle/>
        <a:p>
          <a:endParaRPr lang="en-US"/>
        </a:p>
      </dgm:t>
    </dgm:pt>
    <dgm:pt modelId="{62E394E7-6F89-42B0-900A-7C82D1204736}" type="pres">
      <dgm:prSet presAssocID="{B8C318AA-2F99-44CD-B1C2-0AB4BBCDC1E8}" presName="childTextArrow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0F135B-988D-4E0B-9CA7-C7A5B1C8083A}" type="pres">
      <dgm:prSet presAssocID="{6ABEA2D6-1F92-4B61-B0B1-F1F42CB5389E}" presName="sp" presStyleCnt="0"/>
      <dgm:spPr/>
      <dgm:t>
        <a:bodyPr/>
        <a:lstStyle/>
        <a:p>
          <a:endParaRPr lang="en-US"/>
        </a:p>
      </dgm:t>
    </dgm:pt>
    <dgm:pt modelId="{1EFE7E6E-87B2-42B9-A0B3-2D1019339A2E}" type="pres">
      <dgm:prSet presAssocID="{7C4F2DD9-3700-4C08-BF94-0860A06213D3}" presName="arrowAndChildren" presStyleCnt="0"/>
      <dgm:spPr/>
      <dgm:t>
        <a:bodyPr/>
        <a:lstStyle/>
        <a:p>
          <a:endParaRPr lang="en-US"/>
        </a:p>
      </dgm:t>
    </dgm:pt>
    <dgm:pt modelId="{D3E8F328-93AD-4243-9740-47CC8290A588}" type="pres">
      <dgm:prSet presAssocID="{7C4F2DD9-3700-4C08-BF94-0860A06213D3}" presName="parentTextArrow" presStyleLbl="node1" presStyleIdx="1" presStyleCnt="4"/>
      <dgm:spPr/>
      <dgm:t>
        <a:bodyPr/>
        <a:lstStyle/>
        <a:p>
          <a:endParaRPr lang="en-US"/>
        </a:p>
      </dgm:t>
    </dgm:pt>
    <dgm:pt modelId="{0B439B39-DD81-4B4C-8105-FDFB1EED9546}" type="pres">
      <dgm:prSet presAssocID="{7C4F2DD9-3700-4C08-BF94-0860A06213D3}" presName="arrow" presStyleLbl="node1" presStyleIdx="2" presStyleCnt="4"/>
      <dgm:spPr/>
      <dgm:t>
        <a:bodyPr/>
        <a:lstStyle/>
        <a:p>
          <a:endParaRPr lang="en-US"/>
        </a:p>
      </dgm:t>
    </dgm:pt>
    <dgm:pt modelId="{0140627A-0D3C-4790-84E9-DB72D1D22E5F}" type="pres">
      <dgm:prSet presAssocID="{7C4F2DD9-3700-4C08-BF94-0860A06213D3}" presName="descendantArrow" presStyleCnt="0"/>
      <dgm:spPr/>
      <dgm:t>
        <a:bodyPr/>
        <a:lstStyle/>
        <a:p>
          <a:endParaRPr lang="en-US"/>
        </a:p>
      </dgm:t>
    </dgm:pt>
    <dgm:pt modelId="{D55127EB-2C81-4F99-89EC-3555F1610416}" type="pres">
      <dgm:prSet presAssocID="{2BE0B92A-98CF-4CAF-82B9-AE2AEF359804}" presName="childTextArrow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7B97CB-FDFE-499C-AA58-D7A0F61EDBAD}" type="pres">
      <dgm:prSet presAssocID="{EBD43D21-CD6A-4C08-A8DB-42EC3DB8A967}" presName="sp" presStyleCnt="0"/>
      <dgm:spPr/>
      <dgm:t>
        <a:bodyPr/>
        <a:lstStyle/>
        <a:p>
          <a:endParaRPr lang="en-US"/>
        </a:p>
      </dgm:t>
    </dgm:pt>
    <dgm:pt modelId="{7D724EA0-4105-4633-BED8-D3BE5976B92E}" type="pres">
      <dgm:prSet presAssocID="{7E965DA4-C894-47CA-9655-25162057FCA8}" presName="arrowAndChildren" presStyleCnt="0"/>
      <dgm:spPr/>
      <dgm:t>
        <a:bodyPr/>
        <a:lstStyle/>
        <a:p>
          <a:endParaRPr lang="en-US"/>
        </a:p>
      </dgm:t>
    </dgm:pt>
    <dgm:pt modelId="{D15C0F53-06D2-4A7F-A0AE-CA97650B0212}" type="pres">
      <dgm:prSet presAssocID="{7E965DA4-C894-47CA-9655-25162057FCA8}" presName="parentTextArrow" presStyleLbl="node1" presStyleIdx="3" presStyleCnt="4"/>
      <dgm:spPr/>
      <dgm:t>
        <a:bodyPr/>
        <a:lstStyle/>
        <a:p>
          <a:endParaRPr lang="en-US"/>
        </a:p>
      </dgm:t>
    </dgm:pt>
  </dgm:ptLst>
  <dgm:cxnLst>
    <dgm:cxn modelId="{F96D364C-B7FD-4003-A3DD-33F53B89E02A}" type="presOf" srcId="{8411DC93-4C5F-451F-90E6-0879E664FDA6}" destId="{812D2C0B-9A2C-4D7C-83B9-A89F78068E88}" srcOrd="0" destOrd="0" presId="urn:microsoft.com/office/officeart/2005/8/layout/process4"/>
    <dgm:cxn modelId="{608F83C9-07BC-43CF-B7DA-E036C4593EDD}" type="presOf" srcId="{7C4F2DD9-3700-4C08-BF94-0860A06213D3}" destId="{0B439B39-DD81-4B4C-8105-FDFB1EED9546}" srcOrd="1" destOrd="0" presId="urn:microsoft.com/office/officeart/2005/8/layout/process4"/>
    <dgm:cxn modelId="{3D7DC81F-96BA-4B1D-9051-79001480BF0A}" type="presOf" srcId="{911BE5F3-85F8-4754-9053-A6C3B737155E}" destId="{3A99EF3A-B1C3-4B49-94FB-C92FA0242913}" srcOrd="1" destOrd="0" presId="urn:microsoft.com/office/officeart/2005/8/layout/process4"/>
    <dgm:cxn modelId="{2F34E509-7D03-4DE5-B460-17E42043FCB2}" srcId="{8411DC93-4C5F-451F-90E6-0879E664FDA6}" destId="{911BE5F3-85F8-4754-9053-A6C3B737155E}" srcOrd="2" destOrd="0" parTransId="{8B0A5274-6FED-4C13-8674-9255C7873C32}" sibTransId="{B3B805E3-8ADA-48C0-9A97-3AA90FCB0487}"/>
    <dgm:cxn modelId="{33029509-5BE8-44B8-967D-D1FA45AEB299}" srcId="{8411DC93-4C5F-451F-90E6-0879E664FDA6}" destId="{556F3AE1-1225-4EB5-B119-CF93EB46F239}" srcOrd="3" destOrd="0" parTransId="{FB2E1CEE-9F0D-4BC6-9C96-CB69A4D6A171}" sibTransId="{354A7D62-BD22-41EA-BDD5-18CB411D08D7}"/>
    <dgm:cxn modelId="{D65FB1F5-C5BA-4268-AB21-00E20223AB79}" type="presOf" srcId="{7C4F2DD9-3700-4C08-BF94-0860A06213D3}" destId="{D3E8F328-93AD-4243-9740-47CC8290A588}" srcOrd="0" destOrd="0" presId="urn:microsoft.com/office/officeart/2005/8/layout/process4"/>
    <dgm:cxn modelId="{CA55401D-CF70-4B2E-8863-BF5A492C7261}" srcId="{8411DC93-4C5F-451F-90E6-0879E664FDA6}" destId="{7E965DA4-C894-47CA-9655-25162057FCA8}" srcOrd="0" destOrd="0" parTransId="{8C2EDD72-C058-4FAD-96FF-5DD0C725DACC}" sibTransId="{EBD43D21-CD6A-4C08-A8DB-42EC3DB8A967}"/>
    <dgm:cxn modelId="{3A81E74E-45D0-4C19-8401-C4C50692090A}" type="presOf" srcId="{2BE0B92A-98CF-4CAF-82B9-AE2AEF359804}" destId="{D55127EB-2C81-4F99-89EC-3555F1610416}" srcOrd="0" destOrd="0" presId="urn:microsoft.com/office/officeart/2005/8/layout/process4"/>
    <dgm:cxn modelId="{F8B07483-B727-43D8-B153-A674A8DF7654}" type="presOf" srcId="{7E965DA4-C894-47CA-9655-25162057FCA8}" destId="{D15C0F53-06D2-4A7F-A0AE-CA97650B0212}" srcOrd="0" destOrd="0" presId="urn:microsoft.com/office/officeart/2005/8/layout/process4"/>
    <dgm:cxn modelId="{366E441A-675E-42D9-9535-099E5C1DFE30}" type="presOf" srcId="{B8C318AA-2F99-44CD-B1C2-0AB4BBCDC1E8}" destId="{62E394E7-6F89-42B0-900A-7C82D1204736}" srcOrd="0" destOrd="0" presId="urn:microsoft.com/office/officeart/2005/8/layout/process4"/>
    <dgm:cxn modelId="{87822457-9ABD-4625-B3D7-79ABD4C85C7E}" srcId="{911BE5F3-85F8-4754-9053-A6C3B737155E}" destId="{B8C318AA-2F99-44CD-B1C2-0AB4BBCDC1E8}" srcOrd="0" destOrd="0" parTransId="{23C1B388-05BC-431C-BACF-81087FC7E7D2}" sibTransId="{300126C0-DAB0-4D4E-BB94-EE2C73E23A10}"/>
    <dgm:cxn modelId="{5D06EA49-6687-48FB-8F11-9442B4439312}" srcId="{8411DC93-4C5F-451F-90E6-0879E664FDA6}" destId="{7C4F2DD9-3700-4C08-BF94-0860A06213D3}" srcOrd="1" destOrd="0" parTransId="{5BDB2060-64AE-4A94-AC8B-BFE0A501C13D}" sibTransId="{6ABEA2D6-1F92-4B61-B0B1-F1F42CB5389E}"/>
    <dgm:cxn modelId="{092E014D-6617-491E-87AE-5E77BF5EA897}" type="presOf" srcId="{556F3AE1-1225-4EB5-B119-CF93EB46F239}" destId="{65AE55EC-603F-4864-9B22-FF60D18B4915}" srcOrd="0" destOrd="0" presId="urn:microsoft.com/office/officeart/2005/8/layout/process4"/>
    <dgm:cxn modelId="{84480049-9CC9-4AA0-AEC2-58138CBB56E7}" type="presOf" srcId="{911BE5F3-85F8-4754-9053-A6C3B737155E}" destId="{9741F4FC-1B63-4F27-993C-F0044FCF2525}" srcOrd="0" destOrd="0" presId="urn:microsoft.com/office/officeart/2005/8/layout/process4"/>
    <dgm:cxn modelId="{5B028EA0-E486-47E1-A65C-8DF51E349645}" srcId="{7C4F2DD9-3700-4C08-BF94-0860A06213D3}" destId="{2BE0B92A-98CF-4CAF-82B9-AE2AEF359804}" srcOrd="0" destOrd="0" parTransId="{62F12CA6-9503-41EC-8E99-E949F6F9A42B}" sibTransId="{0B516DA8-38E4-4B29-8918-A38262C36C17}"/>
    <dgm:cxn modelId="{300BB953-6FA2-4573-9D8F-448D8D8895BC}" type="presParOf" srcId="{812D2C0B-9A2C-4D7C-83B9-A89F78068E88}" destId="{066B7DD6-50D7-4E6F-9783-33798723867D}" srcOrd="0" destOrd="0" presId="urn:microsoft.com/office/officeart/2005/8/layout/process4"/>
    <dgm:cxn modelId="{1D321F1B-1498-4F60-BD50-317D0428E7AE}" type="presParOf" srcId="{066B7DD6-50D7-4E6F-9783-33798723867D}" destId="{65AE55EC-603F-4864-9B22-FF60D18B4915}" srcOrd="0" destOrd="0" presId="urn:microsoft.com/office/officeart/2005/8/layout/process4"/>
    <dgm:cxn modelId="{5E1CEAF5-8AD1-4366-9D19-5AFB70801A25}" type="presParOf" srcId="{812D2C0B-9A2C-4D7C-83B9-A89F78068E88}" destId="{41F41FD9-F608-4623-A2D0-C32F9D521662}" srcOrd="1" destOrd="0" presId="urn:microsoft.com/office/officeart/2005/8/layout/process4"/>
    <dgm:cxn modelId="{E857D1EA-73DB-42FF-B77C-C2FB6EF81437}" type="presParOf" srcId="{812D2C0B-9A2C-4D7C-83B9-A89F78068E88}" destId="{08773B67-E95D-4187-9C69-09AFA8FE9722}" srcOrd="2" destOrd="0" presId="urn:microsoft.com/office/officeart/2005/8/layout/process4"/>
    <dgm:cxn modelId="{5D292977-4EA3-4A95-A1C7-A2E4AAA59A1C}" type="presParOf" srcId="{08773B67-E95D-4187-9C69-09AFA8FE9722}" destId="{9741F4FC-1B63-4F27-993C-F0044FCF2525}" srcOrd="0" destOrd="0" presId="urn:microsoft.com/office/officeart/2005/8/layout/process4"/>
    <dgm:cxn modelId="{568341C0-806D-4B0F-9B95-3BB0571007C0}" type="presParOf" srcId="{08773B67-E95D-4187-9C69-09AFA8FE9722}" destId="{3A99EF3A-B1C3-4B49-94FB-C92FA0242913}" srcOrd="1" destOrd="0" presId="urn:microsoft.com/office/officeart/2005/8/layout/process4"/>
    <dgm:cxn modelId="{48448EDA-9075-4C1A-A621-27110CDF2204}" type="presParOf" srcId="{08773B67-E95D-4187-9C69-09AFA8FE9722}" destId="{8F6A5105-96C8-4BEA-829C-09D65F15E0B2}" srcOrd="2" destOrd="0" presId="urn:microsoft.com/office/officeart/2005/8/layout/process4"/>
    <dgm:cxn modelId="{454D89BF-4F4D-408E-B282-E2C035A2DAAE}" type="presParOf" srcId="{8F6A5105-96C8-4BEA-829C-09D65F15E0B2}" destId="{62E394E7-6F89-42B0-900A-7C82D1204736}" srcOrd="0" destOrd="0" presId="urn:microsoft.com/office/officeart/2005/8/layout/process4"/>
    <dgm:cxn modelId="{1B72FC27-7271-486A-BC63-62C5011A5861}" type="presParOf" srcId="{812D2C0B-9A2C-4D7C-83B9-A89F78068E88}" destId="{080F135B-988D-4E0B-9CA7-C7A5B1C8083A}" srcOrd="3" destOrd="0" presId="urn:microsoft.com/office/officeart/2005/8/layout/process4"/>
    <dgm:cxn modelId="{89986A3C-C8D7-4F1B-941A-C27BE98C6330}" type="presParOf" srcId="{812D2C0B-9A2C-4D7C-83B9-A89F78068E88}" destId="{1EFE7E6E-87B2-42B9-A0B3-2D1019339A2E}" srcOrd="4" destOrd="0" presId="urn:microsoft.com/office/officeart/2005/8/layout/process4"/>
    <dgm:cxn modelId="{C75FBE80-4F46-454E-B117-B408169CF43B}" type="presParOf" srcId="{1EFE7E6E-87B2-42B9-A0B3-2D1019339A2E}" destId="{D3E8F328-93AD-4243-9740-47CC8290A588}" srcOrd="0" destOrd="0" presId="urn:microsoft.com/office/officeart/2005/8/layout/process4"/>
    <dgm:cxn modelId="{B722DFDB-BA41-4110-AF07-8A07D3A58611}" type="presParOf" srcId="{1EFE7E6E-87B2-42B9-A0B3-2D1019339A2E}" destId="{0B439B39-DD81-4B4C-8105-FDFB1EED9546}" srcOrd="1" destOrd="0" presId="urn:microsoft.com/office/officeart/2005/8/layout/process4"/>
    <dgm:cxn modelId="{62B89C29-484A-4FB6-8968-8B3542C4377C}" type="presParOf" srcId="{1EFE7E6E-87B2-42B9-A0B3-2D1019339A2E}" destId="{0140627A-0D3C-4790-84E9-DB72D1D22E5F}" srcOrd="2" destOrd="0" presId="urn:microsoft.com/office/officeart/2005/8/layout/process4"/>
    <dgm:cxn modelId="{CA4B47DF-6CD2-45C0-9092-BF9B4D684794}" type="presParOf" srcId="{0140627A-0D3C-4790-84E9-DB72D1D22E5F}" destId="{D55127EB-2C81-4F99-89EC-3555F1610416}" srcOrd="0" destOrd="0" presId="urn:microsoft.com/office/officeart/2005/8/layout/process4"/>
    <dgm:cxn modelId="{900D304D-D0B1-4403-8DE4-27D0167782C2}" type="presParOf" srcId="{812D2C0B-9A2C-4D7C-83B9-A89F78068E88}" destId="{A47B97CB-FDFE-499C-AA58-D7A0F61EDBAD}" srcOrd="5" destOrd="0" presId="urn:microsoft.com/office/officeart/2005/8/layout/process4"/>
    <dgm:cxn modelId="{13D16ECF-EAB0-467D-B790-B78805E28B2A}" type="presParOf" srcId="{812D2C0B-9A2C-4D7C-83B9-A89F78068E88}" destId="{7D724EA0-4105-4633-BED8-D3BE5976B92E}" srcOrd="6" destOrd="0" presId="urn:microsoft.com/office/officeart/2005/8/layout/process4"/>
    <dgm:cxn modelId="{DF5BE277-3CE5-4FF4-A70E-FF05AAA1F8CD}" type="presParOf" srcId="{7D724EA0-4105-4633-BED8-D3BE5976B92E}" destId="{D15C0F53-06D2-4A7F-A0AE-CA97650B0212}" srcOrd="0" destOrd="0" presId="urn:microsoft.com/office/officeart/2005/8/layout/process4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F4060B7-3733-41B5-8C45-380C287EEFAD}" type="doc">
      <dgm:prSet loTypeId="urn:microsoft.com/office/officeart/2005/8/layout/vList2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189A3B74-DE54-4522-8971-8017909B77CD}">
      <dgm:prSet custT="1"/>
      <dgm:spPr/>
      <dgm:t>
        <a:bodyPr/>
        <a:lstStyle/>
        <a:p>
          <a:pPr rtl="0"/>
          <a:r>
            <a:rPr lang="fr-FR" sz="28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Cate</a:t>
          </a:r>
          <a:r>
            <a:rPr lang="fr-F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ore </a:t>
          </a:r>
          <a:r>
            <a:rPr lang="fr-FR" sz="28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</a:t>
          </a:r>
          <a:r>
            <a:rPr lang="fr-F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28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zi</a:t>
          </a:r>
          <a:r>
            <a:rPr lang="fr-F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</a:t>
          </a:r>
          <a:r>
            <a:rPr lang="fr-FR" sz="28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tudiezi</a:t>
          </a:r>
          <a:r>
            <a:rPr lang="fr-FR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fr-FR" sz="28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exersezi</a:t>
          </a:r>
          <a:r>
            <a:rPr lang="ro-RO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si</a:t>
          </a:r>
          <a:r>
            <a:rPr lang="fr-FR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te </a:t>
          </a:r>
          <a:r>
            <a:rPr lang="ro-RO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teste</a:t>
          </a:r>
          <a:r>
            <a:rPr lang="en-US" sz="28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zi</a:t>
          </a:r>
          <a:r>
            <a:rPr lang="ro-RO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chiar daca nu ai clienti</a:t>
          </a:r>
          <a:r>
            <a: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en-US" sz="2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DE16C-21B7-421C-95BF-A04F5CF17F09}" type="parTrans" cxnId="{943092AA-8404-466C-BD57-8B33433F0A71}">
      <dgm:prSet/>
      <dgm:spPr/>
      <dgm:t>
        <a:bodyPr/>
        <a:lstStyle/>
        <a:p>
          <a:endParaRPr lang="en-US"/>
        </a:p>
      </dgm:t>
    </dgm:pt>
    <dgm:pt modelId="{794DF48D-6679-4417-BF35-BB17D5166CA6}" type="sibTrans" cxnId="{943092AA-8404-466C-BD57-8B33433F0A71}">
      <dgm:prSet/>
      <dgm:spPr/>
      <dgm:t>
        <a:bodyPr/>
        <a:lstStyle/>
        <a:p>
          <a:endParaRPr lang="en-US"/>
        </a:p>
      </dgm:t>
    </dgm:pt>
    <dgm:pt modelId="{FD387242-9F69-4A07-8EE3-C837D43109F0}">
      <dgm:prSet custT="1"/>
      <dgm:spPr/>
      <dgm:t>
        <a:bodyPr/>
        <a:lstStyle/>
        <a:p>
          <a:pPr rtl="0"/>
          <a:r>
            <a:rPr lang="en-US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Cum </a:t>
          </a:r>
          <a:r>
            <a:rPr lang="en-US" sz="28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iti</a:t>
          </a:r>
          <a:r>
            <a:rPr lang="en-US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8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capitalizezi</a:t>
          </a:r>
          <a:r>
            <a:rPr lang="en-US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8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experienta</a:t>
          </a:r>
          <a:r>
            <a:rPr lang="en-US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?</a:t>
          </a:r>
        </a:p>
        <a:p>
          <a:pPr rtl="0"/>
          <a:r>
            <a:rPr lang="fr-FR" sz="28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Cate</a:t>
          </a:r>
          <a:r>
            <a:rPr lang="fr-F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ore </a:t>
          </a:r>
          <a:r>
            <a:rPr lang="fr-FR" sz="28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</a:t>
          </a:r>
          <a:r>
            <a:rPr lang="fr-F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28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zi</a:t>
          </a:r>
          <a:r>
            <a:rPr lang="fr-F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8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iti</a:t>
          </a:r>
          <a:r>
            <a:rPr lang="en-US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</a:t>
          </a:r>
          <a:r>
            <a:rPr lang="ro-RO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duci reflexivitatea</a:t>
          </a:r>
          <a:r>
            <a:rPr lang="en-US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800" dirty="0" smtClean="0"/>
            <a:t>=</a:t>
          </a:r>
          <a:r>
            <a:rPr lang="ro-RO" sz="2800" dirty="0" smtClean="0"/>
            <a:t> analizez</a:t>
          </a:r>
          <a:r>
            <a:rPr lang="en-US" sz="2800" dirty="0" err="1" smtClean="0"/>
            <a:t>i</a:t>
          </a:r>
          <a:r>
            <a:rPr lang="ro-RO" sz="2800" dirty="0" smtClean="0"/>
            <a:t> “la rece” fiecare produs pe care l-ai creat</a:t>
          </a:r>
          <a:r>
            <a:rPr lang="en-US" sz="2800" dirty="0" smtClean="0"/>
            <a:t> </a:t>
          </a:r>
          <a:r>
            <a:rPr lang="ro-RO" sz="2800" dirty="0" smtClean="0"/>
            <a:t>si inv</a:t>
          </a:r>
          <a:r>
            <a:rPr lang="en-US" sz="2800" dirty="0" smtClean="0"/>
            <a:t>e</a:t>
          </a:r>
          <a:r>
            <a:rPr lang="ro-RO" sz="2800" dirty="0" smtClean="0"/>
            <a:t>t</a:t>
          </a:r>
          <a:r>
            <a:rPr lang="en-US" sz="2800" dirty="0" err="1" smtClean="0"/>
            <a:t>i</a:t>
          </a:r>
          <a:r>
            <a:rPr lang="ro-RO" sz="2800" dirty="0" smtClean="0"/>
            <a:t> din reusite si din </a:t>
          </a:r>
          <a:r>
            <a:rPr lang="ro-RO" sz="2800" dirty="0" smtClean="0"/>
            <a:t>greseli</a:t>
          </a:r>
          <a:r>
            <a:rPr lang="en-US" sz="2800" dirty="0" smtClean="0"/>
            <a:t>?</a:t>
          </a:r>
        </a:p>
        <a:p>
          <a:pPr rtl="0"/>
          <a:endParaRPr lang="en-US" sz="2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D27B971-E031-4C51-AB80-1665346947C4}" type="parTrans" cxnId="{C83882E6-B87C-4009-8573-9E05B25A5CE1}">
      <dgm:prSet/>
      <dgm:spPr/>
      <dgm:t>
        <a:bodyPr/>
        <a:lstStyle/>
        <a:p>
          <a:endParaRPr lang="en-US"/>
        </a:p>
      </dgm:t>
    </dgm:pt>
    <dgm:pt modelId="{4E0B39AC-7690-4743-8447-695AE1261E6F}" type="sibTrans" cxnId="{C83882E6-B87C-4009-8573-9E05B25A5CE1}">
      <dgm:prSet/>
      <dgm:spPr/>
      <dgm:t>
        <a:bodyPr/>
        <a:lstStyle/>
        <a:p>
          <a:endParaRPr lang="en-US"/>
        </a:p>
      </dgm:t>
    </dgm:pt>
    <dgm:pt modelId="{0986B4D7-7B53-45C5-8610-FC9754D2C491}" type="pres">
      <dgm:prSet presAssocID="{2F4060B7-3733-41B5-8C45-380C287EEFA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949406-99CD-4BD3-B92B-6B8FA1DC7C62}" type="pres">
      <dgm:prSet presAssocID="{189A3B74-DE54-4522-8971-8017909B77C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539BB7-78DE-49B8-B61F-59BB1DF6D829}" type="pres">
      <dgm:prSet presAssocID="{794DF48D-6679-4417-BF35-BB17D5166CA6}" presName="spacer" presStyleCnt="0"/>
      <dgm:spPr/>
    </dgm:pt>
    <dgm:pt modelId="{7BE4B052-83F1-4DB1-87FC-70573098D35D}" type="pres">
      <dgm:prSet presAssocID="{FD387242-9F69-4A07-8EE3-C837D43109F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DDCBE4-347A-40A5-9092-3D9403047D76}" type="presOf" srcId="{189A3B74-DE54-4522-8971-8017909B77CD}" destId="{EB949406-99CD-4BD3-B92B-6B8FA1DC7C62}" srcOrd="0" destOrd="0" presId="urn:microsoft.com/office/officeart/2005/8/layout/vList2"/>
    <dgm:cxn modelId="{61EB5681-E1F1-4E35-B7FA-1553C1AFF9B9}" type="presOf" srcId="{2F4060B7-3733-41B5-8C45-380C287EEFAD}" destId="{0986B4D7-7B53-45C5-8610-FC9754D2C491}" srcOrd="0" destOrd="0" presId="urn:microsoft.com/office/officeart/2005/8/layout/vList2"/>
    <dgm:cxn modelId="{50821324-EDF4-4C3A-A345-F12511DB1AE1}" type="presOf" srcId="{FD387242-9F69-4A07-8EE3-C837D43109F0}" destId="{7BE4B052-83F1-4DB1-87FC-70573098D35D}" srcOrd="0" destOrd="0" presId="urn:microsoft.com/office/officeart/2005/8/layout/vList2"/>
    <dgm:cxn modelId="{943092AA-8404-466C-BD57-8B33433F0A71}" srcId="{2F4060B7-3733-41B5-8C45-380C287EEFAD}" destId="{189A3B74-DE54-4522-8971-8017909B77CD}" srcOrd="0" destOrd="0" parTransId="{B89DE16C-21B7-421C-95BF-A04F5CF17F09}" sibTransId="{794DF48D-6679-4417-BF35-BB17D5166CA6}"/>
    <dgm:cxn modelId="{C83882E6-B87C-4009-8573-9E05B25A5CE1}" srcId="{2F4060B7-3733-41B5-8C45-380C287EEFAD}" destId="{FD387242-9F69-4A07-8EE3-C837D43109F0}" srcOrd="1" destOrd="0" parTransId="{9D27B971-E031-4C51-AB80-1665346947C4}" sibTransId="{4E0B39AC-7690-4743-8447-695AE1261E6F}"/>
    <dgm:cxn modelId="{BBF54D7A-DA2C-4A81-B6BF-2640D2D96B62}" type="presParOf" srcId="{0986B4D7-7B53-45C5-8610-FC9754D2C491}" destId="{EB949406-99CD-4BD3-B92B-6B8FA1DC7C62}" srcOrd="0" destOrd="0" presId="urn:microsoft.com/office/officeart/2005/8/layout/vList2"/>
    <dgm:cxn modelId="{C12A50EF-DE29-48C7-B72E-D03C47905645}" type="presParOf" srcId="{0986B4D7-7B53-45C5-8610-FC9754D2C491}" destId="{93539BB7-78DE-49B8-B61F-59BB1DF6D829}" srcOrd="1" destOrd="0" presId="urn:microsoft.com/office/officeart/2005/8/layout/vList2"/>
    <dgm:cxn modelId="{2312D0CD-AAC4-44EE-8D12-6B204567A5C7}" type="presParOf" srcId="{0986B4D7-7B53-45C5-8610-FC9754D2C491}" destId="{7BE4B052-83F1-4DB1-87FC-70573098D35D}" srcOrd="2" destOrd="0" presId="urn:microsoft.com/office/officeart/2005/8/layout/vList2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2711BE9-E316-484A-914A-C9CDA09070E5}" type="doc">
      <dgm:prSet loTypeId="urn:microsoft.com/office/officeart/2005/8/layout/hList6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10D5A1D-41DF-4CDF-B7D7-CAF384BD469A}">
      <dgm:prSet custT="1"/>
      <dgm:spPr/>
      <dgm:t>
        <a:bodyPr/>
        <a:lstStyle/>
        <a:p>
          <a:pPr rtl="0"/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Prin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deosebesti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de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ceilalti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care </a:t>
          </a:r>
          <a:r>
            <a:rPr lang="en-US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vand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acelasi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lucru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sunt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o-RO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considerati </a:t>
          </a:r>
          <a:r>
            <a:rPr lang="en-US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mai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performanti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decat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tine?</a:t>
          </a:r>
          <a:endParaRPr lang="en-US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0FA8C6-93AC-4D80-95F4-435E31F58DFF}" type="parTrans" cxnId="{98EFC87E-2865-45BB-8787-E926388ED4DA}">
      <dgm:prSet/>
      <dgm:spPr/>
      <dgm:t>
        <a:bodyPr/>
        <a:lstStyle/>
        <a:p>
          <a:endParaRPr lang="en-US" sz="2000"/>
        </a:p>
      </dgm:t>
    </dgm:pt>
    <dgm:pt modelId="{894E29C4-44E2-405A-BA53-835E01B7ADC3}" type="sibTrans" cxnId="{98EFC87E-2865-45BB-8787-E926388ED4DA}">
      <dgm:prSet/>
      <dgm:spPr/>
      <dgm:t>
        <a:bodyPr/>
        <a:lstStyle/>
        <a:p>
          <a:endParaRPr lang="en-US" sz="2000"/>
        </a:p>
      </dgm:t>
    </dgm:pt>
    <dgm:pt modelId="{81805914-D657-48F8-B4E8-DA5C650F5D02}">
      <dgm:prSet custT="1"/>
      <dgm:spPr/>
      <dgm:t>
        <a:bodyPr/>
        <a:lstStyle/>
        <a:p>
          <a:pPr rtl="0"/>
          <a:r>
            <a:rPr lang="ro-RO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 produse noi </a:t>
          </a:r>
          <a:r>
            <a:rPr lang="ro-RO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poti atasa celor de baza?</a:t>
          </a:r>
          <a:endParaRPr lang="en-US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FF6EE6-E16D-4120-85E4-73E5C1F8CE6C}" type="parTrans" cxnId="{579A22F9-7FAE-4C2E-8815-020AB2C9E39C}">
      <dgm:prSet/>
      <dgm:spPr/>
      <dgm:t>
        <a:bodyPr/>
        <a:lstStyle/>
        <a:p>
          <a:endParaRPr lang="en-US" sz="2000"/>
        </a:p>
      </dgm:t>
    </dgm:pt>
    <dgm:pt modelId="{EBBC4048-DA24-4F4A-93BF-5DE3A9C470B9}" type="sibTrans" cxnId="{579A22F9-7FAE-4C2E-8815-020AB2C9E39C}">
      <dgm:prSet/>
      <dgm:spPr/>
      <dgm:t>
        <a:bodyPr/>
        <a:lstStyle/>
        <a:p>
          <a:endParaRPr lang="en-US" sz="2000"/>
        </a:p>
      </dgm:t>
    </dgm:pt>
    <dgm:pt modelId="{5D3540BA-3D9D-4F19-BA1A-601843AE7A4E}">
      <dgm:prSet custT="1"/>
      <dgm:spPr/>
      <dgm:t>
        <a:bodyPr/>
        <a:lstStyle/>
        <a:p>
          <a:pPr rtl="0"/>
          <a:r>
            <a:rPr lang="ro-RO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 competente poti transfera</a:t>
          </a:r>
          <a:r>
            <a:rPr lang="ro-RO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o-RO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din alte domenii, pentru a crea o diferenta?</a:t>
          </a:r>
          <a:endParaRPr lang="en-US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3252E5-E8FA-44D3-A51C-9A9FBC028406}" type="parTrans" cxnId="{3BC3DAE9-D2D8-45B9-B97F-CE48A8C1B0E0}">
      <dgm:prSet/>
      <dgm:spPr/>
      <dgm:t>
        <a:bodyPr/>
        <a:lstStyle/>
        <a:p>
          <a:endParaRPr lang="en-US" sz="2000"/>
        </a:p>
      </dgm:t>
    </dgm:pt>
    <dgm:pt modelId="{16A0E253-6CB2-4663-88CA-D2E9F580B5FE}" type="sibTrans" cxnId="{3BC3DAE9-D2D8-45B9-B97F-CE48A8C1B0E0}">
      <dgm:prSet/>
      <dgm:spPr/>
      <dgm:t>
        <a:bodyPr/>
        <a:lstStyle/>
        <a:p>
          <a:endParaRPr lang="en-US" sz="2000"/>
        </a:p>
      </dgm:t>
    </dgm:pt>
    <dgm:pt modelId="{C8290442-32DF-440C-A335-BD74B200C962}">
      <dgm:prSet custT="1"/>
      <dgm:spPr/>
      <dgm:t>
        <a:bodyPr/>
        <a:lstStyle/>
        <a:p>
          <a:pPr rtl="0"/>
          <a:r>
            <a:rPr lang="fr-FR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Defineste</a:t>
          </a:r>
          <a:r>
            <a:rPr lang="fr-FR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tipul</a:t>
          </a:r>
          <a:r>
            <a:rPr lang="fr-FR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de client </a:t>
          </a:r>
          <a:r>
            <a:rPr lang="fr-FR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pentru</a:t>
          </a:r>
          <a:r>
            <a:rPr lang="fr-F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care </a:t>
          </a:r>
          <a:r>
            <a:rPr lang="fr-FR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simti</a:t>
          </a:r>
          <a:r>
            <a:rPr lang="fr-F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ca </a:t>
          </a:r>
          <a:r>
            <a:rPr lang="fr-FR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poti</a:t>
          </a:r>
          <a:r>
            <a:rPr lang="fr-F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face </a:t>
          </a:r>
          <a:r>
            <a:rPr lang="fr-FR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diferenta</a:t>
          </a:r>
          <a:r>
            <a:rPr lang="fr-F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! </a:t>
          </a:r>
          <a:endParaRPr 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04DF4B5-201D-4422-9965-D6A9BC8ABC30}" type="parTrans" cxnId="{6EE86BCF-2F59-4A08-9DC5-E0FF5C4A68FA}">
      <dgm:prSet/>
      <dgm:spPr/>
      <dgm:t>
        <a:bodyPr/>
        <a:lstStyle/>
        <a:p>
          <a:endParaRPr lang="en-US" sz="2000"/>
        </a:p>
      </dgm:t>
    </dgm:pt>
    <dgm:pt modelId="{3F9BD64B-EB68-41A8-B33E-53A76C3C25ED}" type="sibTrans" cxnId="{6EE86BCF-2F59-4A08-9DC5-E0FF5C4A68FA}">
      <dgm:prSet/>
      <dgm:spPr/>
      <dgm:t>
        <a:bodyPr/>
        <a:lstStyle/>
        <a:p>
          <a:endParaRPr lang="en-US" sz="2000"/>
        </a:p>
      </dgm:t>
    </dgm:pt>
    <dgm:pt modelId="{C157416F-6002-4E75-9EE3-8FE097A00DE6}" type="pres">
      <dgm:prSet presAssocID="{32711BE9-E316-484A-914A-C9CDA09070E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63D9494-4A64-4BEE-A1BB-FF19D036F9B3}" type="pres">
      <dgm:prSet presAssocID="{A10D5A1D-41DF-4CDF-B7D7-CAF384BD469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264E71-9214-4875-A2D9-1020A1F8E7AE}" type="pres">
      <dgm:prSet presAssocID="{894E29C4-44E2-405A-BA53-835E01B7ADC3}" presName="sibTrans" presStyleCnt="0"/>
      <dgm:spPr/>
    </dgm:pt>
    <dgm:pt modelId="{EC2101B4-979D-4E9C-A8BA-20B1D609D643}" type="pres">
      <dgm:prSet presAssocID="{81805914-D657-48F8-B4E8-DA5C650F5D0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BAE439-9F4D-4115-B066-BDF685320628}" type="pres">
      <dgm:prSet presAssocID="{EBBC4048-DA24-4F4A-93BF-5DE3A9C470B9}" presName="sibTrans" presStyleCnt="0"/>
      <dgm:spPr/>
    </dgm:pt>
    <dgm:pt modelId="{FE70EA4E-F947-49D9-96A9-9AE01AC494C4}" type="pres">
      <dgm:prSet presAssocID="{5D3540BA-3D9D-4F19-BA1A-601843AE7A4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6979DC-58A8-4A93-B227-25C3C50F49EF}" type="pres">
      <dgm:prSet presAssocID="{16A0E253-6CB2-4663-88CA-D2E9F580B5FE}" presName="sibTrans" presStyleCnt="0"/>
      <dgm:spPr/>
    </dgm:pt>
    <dgm:pt modelId="{8AC58441-84C0-4D80-926A-52627624CA69}" type="pres">
      <dgm:prSet presAssocID="{C8290442-32DF-440C-A335-BD74B200C96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BC3DAE9-D2D8-45B9-B97F-CE48A8C1B0E0}" srcId="{32711BE9-E316-484A-914A-C9CDA09070E5}" destId="{5D3540BA-3D9D-4F19-BA1A-601843AE7A4E}" srcOrd="2" destOrd="0" parTransId="{7E3252E5-E8FA-44D3-A51C-9A9FBC028406}" sibTransId="{16A0E253-6CB2-4663-88CA-D2E9F580B5FE}"/>
    <dgm:cxn modelId="{D20E98AE-D768-4C7E-8386-567F7A0C0D57}" type="presOf" srcId="{32711BE9-E316-484A-914A-C9CDA09070E5}" destId="{C157416F-6002-4E75-9EE3-8FE097A00DE6}" srcOrd="0" destOrd="0" presId="urn:microsoft.com/office/officeart/2005/8/layout/hList6"/>
    <dgm:cxn modelId="{81BF9444-0264-4044-916F-843CABDCAFBA}" type="presOf" srcId="{A10D5A1D-41DF-4CDF-B7D7-CAF384BD469A}" destId="{F63D9494-4A64-4BEE-A1BB-FF19D036F9B3}" srcOrd="0" destOrd="0" presId="urn:microsoft.com/office/officeart/2005/8/layout/hList6"/>
    <dgm:cxn modelId="{98EFC87E-2865-45BB-8787-E926388ED4DA}" srcId="{32711BE9-E316-484A-914A-C9CDA09070E5}" destId="{A10D5A1D-41DF-4CDF-B7D7-CAF384BD469A}" srcOrd="0" destOrd="0" parTransId="{0D0FA8C6-93AC-4D80-95F4-435E31F58DFF}" sibTransId="{894E29C4-44E2-405A-BA53-835E01B7ADC3}"/>
    <dgm:cxn modelId="{579A22F9-7FAE-4C2E-8815-020AB2C9E39C}" srcId="{32711BE9-E316-484A-914A-C9CDA09070E5}" destId="{81805914-D657-48F8-B4E8-DA5C650F5D02}" srcOrd="1" destOrd="0" parTransId="{78FF6EE6-E16D-4120-85E4-73E5C1F8CE6C}" sibTransId="{EBBC4048-DA24-4F4A-93BF-5DE3A9C470B9}"/>
    <dgm:cxn modelId="{69487168-27E6-4D78-AB8A-CD27A234A8DB}" type="presOf" srcId="{C8290442-32DF-440C-A335-BD74B200C962}" destId="{8AC58441-84C0-4D80-926A-52627624CA69}" srcOrd="0" destOrd="0" presId="urn:microsoft.com/office/officeart/2005/8/layout/hList6"/>
    <dgm:cxn modelId="{45C7E010-6935-417F-BD00-38A1D3109AA9}" type="presOf" srcId="{81805914-D657-48F8-B4E8-DA5C650F5D02}" destId="{EC2101B4-979D-4E9C-A8BA-20B1D609D643}" srcOrd="0" destOrd="0" presId="urn:microsoft.com/office/officeart/2005/8/layout/hList6"/>
    <dgm:cxn modelId="{6EE86BCF-2F59-4A08-9DC5-E0FF5C4A68FA}" srcId="{32711BE9-E316-484A-914A-C9CDA09070E5}" destId="{C8290442-32DF-440C-A335-BD74B200C962}" srcOrd="3" destOrd="0" parTransId="{B04DF4B5-201D-4422-9965-D6A9BC8ABC30}" sibTransId="{3F9BD64B-EB68-41A8-B33E-53A76C3C25ED}"/>
    <dgm:cxn modelId="{AB7A858B-2407-4EF3-A227-8BEB5A4001AD}" type="presOf" srcId="{5D3540BA-3D9D-4F19-BA1A-601843AE7A4E}" destId="{FE70EA4E-F947-49D9-96A9-9AE01AC494C4}" srcOrd="0" destOrd="0" presId="urn:microsoft.com/office/officeart/2005/8/layout/hList6"/>
    <dgm:cxn modelId="{69915950-86B1-4078-8295-A0E59FA0160E}" type="presParOf" srcId="{C157416F-6002-4E75-9EE3-8FE097A00DE6}" destId="{F63D9494-4A64-4BEE-A1BB-FF19D036F9B3}" srcOrd="0" destOrd="0" presId="urn:microsoft.com/office/officeart/2005/8/layout/hList6"/>
    <dgm:cxn modelId="{8310AC39-3BB3-4F3C-B4B0-CE9328B49F82}" type="presParOf" srcId="{C157416F-6002-4E75-9EE3-8FE097A00DE6}" destId="{90264E71-9214-4875-A2D9-1020A1F8E7AE}" srcOrd="1" destOrd="0" presId="urn:microsoft.com/office/officeart/2005/8/layout/hList6"/>
    <dgm:cxn modelId="{D86D768A-627E-46A3-ADE5-B9F744DCF4A7}" type="presParOf" srcId="{C157416F-6002-4E75-9EE3-8FE097A00DE6}" destId="{EC2101B4-979D-4E9C-A8BA-20B1D609D643}" srcOrd="2" destOrd="0" presId="urn:microsoft.com/office/officeart/2005/8/layout/hList6"/>
    <dgm:cxn modelId="{8957D50A-CE1E-421D-A3CB-2101DBF59903}" type="presParOf" srcId="{C157416F-6002-4E75-9EE3-8FE097A00DE6}" destId="{96BAE439-9F4D-4115-B066-BDF685320628}" srcOrd="3" destOrd="0" presId="urn:microsoft.com/office/officeart/2005/8/layout/hList6"/>
    <dgm:cxn modelId="{BD12D558-19DF-4C0B-98DA-0B499284790E}" type="presParOf" srcId="{C157416F-6002-4E75-9EE3-8FE097A00DE6}" destId="{FE70EA4E-F947-49D9-96A9-9AE01AC494C4}" srcOrd="4" destOrd="0" presId="urn:microsoft.com/office/officeart/2005/8/layout/hList6"/>
    <dgm:cxn modelId="{4D617AF0-94E6-4DC8-8BCB-9B54C3C05D13}" type="presParOf" srcId="{C157416F-6002-4E75-9EE3-8FE097A00DE6}" destId="{B86979DC-58A8-4A93-B227-25C3C50F49EF}" srcOrd="5" destOrd="0" presId="urn:microsoft.com/office/officeart/2005/8/layout/hList6"/>
    <dgm:cxn modelId="{37F88D8E-D190-4E2C-8A3C-015495124A76}" type="presParOf" srcId="{C157416F-6002-4E75-9EE3-8FE097A00DE6}" destId="{8AC58441-84C0-4D80-926A-52627624CA69}" srcOrd="6" destOrd="0" presId="urn:microsoft.com/office/officeart/2005/8/layout/hList6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EE093DB-0FFF-4A6E-BC7C-DE3AE28AFE31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863E14-90A0-4CF3-A2A4-76F07C53E1C5}">
      <dgm:prSet custT="1"/>
      <dgm:spPr/>
      <dgm:t>
        <a:bodyPr/>
        <a:lstStyle/>
        <a:p>
          <a:pPr algn="ctr" rtl="0"/>
          <a:r>
            <a:rPr lang="en-US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asteapta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clientul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 </a:t>
          </a:r>
          <a:endParaRPr lang="en-US" sz="24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ctr" rtl="0"/>
          <a:r>
            <a:rPr lang="en-US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Detaliaza</a:t>
          </a:r>
          <a:r>
            <a: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3D9B86F-69DA-4FA1-988A-20F20994B605}" type="parTrans" cxnId="{7FEC7931-0FE7-4288-BAEE-369E9A4F930E}">
      <dgm:prSet/>
      <dgm:spPr/>
      <dgm:t>
        <a:bodyPr/>
        <a:lstStyle/>
        <a:p>
          <a:endParaRPr lang="en-US"/>
        </a:p>
      </dgm:t>
    </dgm:pt>
    <dgm:pt modelId="{E1FCB702-0F19-4E08-8527-CB0F41A3021A}" type="sibTrans" cxnId="{7FEC7931-0FE7-4288-BAEE-369E9A4F930E}">
      <dgm:prSet/>
      <dgm:spPr/>
      <dgm:t>
        <a:bodyPr/>
        <a:lstStyle/>
        <a:p>
          <a:endParaRPr lang="en-US"/>
        </a:p>
      </dgm:t>
    </dgm:pt>
    <dgm:pt modelId="{9F9DED94-62DC-4B71-B2EA-927CD0687518}">
      <dgm:prSet custT="1"/>
      <dgm:spPr/>
      <dgm:t>
        <a:bodyPr/>
        <a:lstStyle/>
        <a:p>
          <a:pPr rtl="0"/>
          <a:r>
            <a:rPr lang="en-US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astepti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tu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de la client? </a:t>
          </a:r>
          <a:endParaRPr lang="en-US" sz="24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rtl="0"/>
          <a:r>
            <a:rPr lang="en-US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Detaliaza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en-US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B58FFB9-6492-4AEE-A09E-5CDAE1ABF465}" type="parTrans" cxnId="{7060F4EF-909B-4AEC-93A8-F197099A4885}">
      <dgm:prSet/>
      <dgm:spPr/>
      <dgm:t>
        <a:bodyPr/>
        <a:lstStyle/>
        <a:p>
          <a:endParaRPr lang="en-US"/>
        </a:p>
      </dgm:t>
    </dgm:pt>
    <dgm:pt modelId="{835127E0-6267-49C8-8C76-28CFE9CE074A}" type="sibTrans" cxnId="{7060F4EF-909B-4AEC-93A8-F197099A4885}">
      <dgm:prSet/>
      <dgm:spPr/>
      <dgm:t>
        <a:bodyPr/>
        <a:lstStyle/>
        <a:p>
          <a:endParaRPr lang="en-US"/>
        </a:p>
      </dgm:t>
    </dgm:pt>
    <dgm:pt modelId="{9C3862F5-891D-448B-83CE-DAD442599EE0}">
      <dgm:prSet custT="1"/>
      <dgm:spPr/>
      <dgm:t>
        <a:bodyPr/>
        <a:lstStyle/>
        <a:p>
          <a:pPr rtl="0"/>
          <a:r>
            <a:rPr lang="en-US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Pune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totul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hartie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en-US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intr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-un 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contract cu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valoare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juridica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en-US" sz="24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B883834-2451-4FD4-BD85-A808C86274EB}" type="parTrans" cxnId="{D7DCD441-24E9-4375-8128-F9AE53002D36}">
      <dgm:prSet/>
      <dgm:spPr/>
      <dgm:t>
        <a:bodyPr/>
        <a:lstStyle/>
        <a:p>
          <a:endParaRPr lang="en-US"/>
        </a:p>
      </dgm:t>
    </dgm:pt>
    <dgm:pt modelId="{DA06FFE4-4668-415B-82E9-9896D49402E1}" type="sibTrans" cxnId="{D7DCD441-24E9-4375-8128-F9AE53002D36}">
      <dgm:prSet/>
      <dgm:spPr/>
      <dgm:t>
        <a:bodyPr/>
        <a:lstStyle/>
        <a:p>
          <a:endParaRPr lang="en-US"/>
        </a:p>
      </dgm:t>
    </dgm:pt>
    <dgm:pt modelId="{8B4DDB3F-2E4C-4CB9-B6A3-EAD8A5B2BE2B}">
      <dgm:prSet custT="1"/>
      <dgm:spPr/>
      <dgm:t>
        <a:bodyPr/>
        <a:lstStyle/>
        <a:p>
          <a:pPr rtl="0"/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INCREDEREA 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vine din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asteptari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</a:t>
          </a:r>
          <a:r>
            <a:rPr lang="en-US" sz="24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impartasite</a:t>
          </a:r>
          <a:r>
            <a: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</a:t>
          </a:r>
        </a:p>
      </dgm:t>
    </dgm:pt>
    <dgm:pt modelId="{97BE9B2C-F4ED-4667-A9A4-09C071F7A2FE}" type="parTrans" cxnId="{36CF4F4D-C87D-4F0F-A7E6-813E10A40EE4}">
      <dgm:prSet/>
      <dgm:spPr/>
      <dgm:t>
        <a:bodyPr/>
        <a:lstStyle/>
        <a:p>
          <a:endParaRPr lang="en-US"/>
        </a:p>
      </dgm:t>
    </dgm:pt>
    <dgm:pt modelId="{A8B00DA1-6672-4BE5-896F-6EEEF4453E5F}" type="sibTrans" cxnId="{36CF4F4D-C87D-4F0F-A7E6-813E10A40EE4}">
      <dgm:prSet/>
      <dgm:spPr/>
      <dgm:t>
        <a:bodyPr/>
        <a:lstStyle/>
        <a:p>
          <a:endParaRPr lang="en-US"/>
        </a:p>
      </dgm:t>
    </dgm:pt>
    <dgm:pt modelId="{A03289BD-01C9-43DA-B362-EA231066EBA9}" type="pres">
      <dgm:prSet presAssocID="{6EE093DB-0FFF-4A6E-BC7C-DE3AE28AFE31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2BF7D61-7FC5-4F0E-AB91-4A63B7D100DC}" type="pres">
      <dgm:prSet presAssocID="{6EE093DB-0FFF-4A6E-BC7C-DE3AE28AFE31}" presName="arrow" presStyleLbl="bgShp" presStyleIdx="0" presStyleCnt="1" custLinFactNeighborX="-7586" custLinFactNeighborY="-161"/>
      <dgm:spPr/>
    </dgm:pt>
    <dgm:pt modelId="{E2FF9EE2-555E-4271-AC2E-2DEC799EE9C7}" type="pres">
      <dgm:prSet presAssocID="{6EE093DB-0FFF-4A6E-BC7C-DE3AE28AFE31}" presName="arrowDiagram4" presStyleCnt="0"/>
      <dgm:spPr/>
    </dgm:pt>
    <dgm:pt modelId="{76E5CC07-44CA-4BAF-B95E-FC737E1D6348}" type="pres">
      <dgm:prSet presAssocID="{D6863E14-90A0-4CF3-A2A4-76F07C53E1C5}" presName="bullet4a" presStyleLbl="node1" presStyleIdx="0" presStyleCnt="4"/>
      <dgm:spPr/>
    </dgm:pt>
    <dgm:pt modelId="{F847940F-FA06-48C3-8341-1994C18BF655}" type="pres">
      <dgm:prSet presAssocID="{D6863E14-90A0-4CF3-A2A4-76F07C53E1C5}" presName="textBox4a" presStyleLbl="revTx" presStyleIdx="0" presStyleCnt="4" custAng="0" custScaleX="140019" custScaleY="132456" custLinFactNeighborX="50747" custLinFactNeighborY="-183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01B0AD-FE33-4E75-875E-8F6BA3B26C48}" type="pres">
      <dgm:prSet presAssocID="{9F9DED94-62DC-4B71-B2EA-927CD0687518}" presName="bullet4b" presStyleLbl="node1" presStyleIdx="1" presStyleCnt="4"/>
      <dgm:spPr/>
    </dgm:pt>
    <dgm:pt modelId="{F288EE62-F3DB-45C6-A9DE-98BE76647F25}" type="pres">
      <dgm:prSet presAssocID="{9F9DED94-62DC-4B71-B2EA-927CD0687518}" presName="textBox4b" presStyleLbl="revTx" presStyleIdx="1" presStyleCnt="4" custAng="0" custScaleX="124845" custScaleY="83746" custLinFactNeighborX="91730" custLinFactNeighborY="-229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4C4CCC-4457-4B97-A79C-BF5CF7B70C14}" type="pres">
      <dgm:prSet presAssocID="{9C3862F5-891D-448B-83CE-DAD442599EE0}" presName="bullet4c" presStyleLbl="node1" presStyleIdx="2" presStyleCnt="4"/>
      <dgm:spPr/>
    </dgm:pt>
    <dgm:pt modelId="{04E97ECD-66B1-457D-B571-BD404D4BC611}" type="pres">
      <dgm:prSet presAssocID="{9C3862F5-891D-448B-83CE-DAD442599EE0}" presName="textBox4c" presStyleLbl="revTx" presStyleIdx="2" presStyleCnt="4" custLinFactX="36507" custLinFactNeighborX="100000" custLinFactNeighborY="-52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CF0117-0A82-452D-A97D-449F11F71BF1}" type="pres">
      <dgm:prSet presAssocID="{8B4DDB3F-2E4C-4CB9-B6A3-EAD8A5B2BE2B}" presName="bullet4d" presStyleLbl="node1" presStyleIdx="3" presStyleCnt="4"/>
      <dgm:spPr/>
    </dgm:pt>
    <dgm:pt modelId="{03628680-B1F8-4193-A0CA-84E59610DDFE}" type="pres">
      <dgm:prSet presAssocID="{8B4DDB3F-2E4C-4CB9-B6A3-EAD8A5B2BE2B}" presName="textBox4d" presStyleLbl="revTx" presStyleIdx="3" presStyleCnt="4" custScaleX="162052" custScaleY="95610" custLinFactX="-132774" custLinFactNeighborX="-200000" custLinFactNeighborY="-236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CF4F4D-C87D-4F0F-A7E6-813E10A40EE4}" srcId="{6EE093DB-0FFF-4A6E-BC7C-DE3AE28AFE31}" destId="{8B4DDB3F-2E4C-4CB9-B6A3-EAD8A5B2BE2B}" srcOrd="3" destOrd="0" parTransId="{97BE9B2C-F4ED-4667-A9A4-09C071F7A2FE}" sibTransId="{A8B00DA1-6672-4BE5-896F-6EEEF4453E5F}"/>
    <dgm:cxn modelId="{7060F4EF-909B-4AEC-93A8-F197099A4885}" srcId="{6EE093DB-0FFF-4A6E-BC7C-DE3AE28AFE31}" destId="{9F9DED94-62DC-4B71-B2EA-927CD0687518}" srcOrd="1" destOrd="0" parTransId="{AB58FFB9-6492-4AEE-A09E-5CDAE1ABF465}" sibTransId="{835127E0-6267-49C8-8C76-28CFE9CE074A}"/>
    <dgm:cxn modelId="{99E2D22A-0F85-484C-8344-C7C978320C97}" type="presOf" srcId="{9F9DED94-62DC-4B71-B2EA-927CD0687518}" destId="{F288EE62-F3DB-45C6-A9DE-98BE76647F25}" srcOrd="0" destOrd="0" presId="urn:microsoft.com/office/officeart/2005/8/layout/arrow2"/>
    <dgm:cxn modelId="{1D5185BD-8D0E-428D-B840-4BF2F0AD8CB8}" type="presOf" srcId="{9C3862F5-891D-448B-83CE-DAD442599EE0}" destId="{04E97ECD-66B1-457D-B571-BD404D4BC611}" srcOrd="0" destOrd="0" presId="urn:microsoft.com/office/officeart/2005/8/layout/arrow2"/>
    <dgm:cxn modelId="{7FEC7931-0FE7-4288-BAEE-369E9A4F930E}" srcId="{6EE093DB-0FFF-4A6E-BC7C-DE3AE28AFE31}" destId="{D6863E14-90A0-4CF3-A2A4-76F07C53E1C5}" srcOrd="0" destOrd="0" parTransId="{A3D9B86F-69DA-4FA1-988A-20F20994B605}" sibTransId="{E1FCB702-0F19-4E08-8527-CB0F41A3021A}"/>
    <dgm:cxn modelId="{0DC40349-F843-4C8B-BE1F-74E84CA61448}" type="presOf" srcId="{6EE093DB-0FFF-4A6E-BC7C-DE3AE28AFE31}" destId="{A03289BD-01C9-43DA-B362-EA231066EBA9}" srcOrd="0" destOrd="0" presId="urn:microsoft.com/office/officeart/2005/8/layout/arrow2"/>
    <dgm:cxn modelId="{D4C78063-F512-4DD9-8264-E8761CAB2DD2}" type="presOf" srcId="{D6863E14-90A0-4CF3-A2A4-76F07C53E1C5}" destId="{F847940F-FA06-48C3-8341-1994C18BF655}" srcOrd="0" destOrd="0" presId="urn:microsoft.com/office/officeart/2005/8/layout/arrow2"/>
    <dgm:cxn modelId="{21BBA7BC-AFC9-404F-AB8F-77F578B5BE01}" type="presOf" srcId="{8B4DDB3F-2E4C-4CB9-B6A3-EAD8A5B2BE2B}" destId="{03628680-B1F8-4193-A0CA-84E59610DDFE}" srcOrd="0" destOrd="0" presId="urn:microsoft.com/office/officeart/2005/8/layout/arrow2"/>
    <dgm:cxn modelId="{D7DCD441-24E9-4375-8128-F9AE53002D36}" srcId="{6EE093DB-0FFF-4A6E-BC7C-DE3AE28AFE31}" destId="{9C3862F5-891D-448B-83CE-DAD442599EE0}" srcOrd="2" destOrd="0" parTransId="{0B883834-2451-4FD4-BD85-A808C86274EB}" sibTransId="{DA06FFE4-4668-415B-82E9-9896D49402E1}"/>
    <dgm:cxn modelId="{C72081E9-F50C-483C-A0E2-3400E178C58F}" type="presParOf" srcId="{A03289BD-01C9-43DA-B362-EA231066EBA9}" destId="{72BF7D61-7FC5-4F0E-AB91-4A63B7D100DC}" srcOrd="0" destOrd="0" presId="urn:microsoft.com/office/officeart/2005/8/layout/arrow2"/>
    <dgm:cxn modelId="{F6875C08-055A-4C59-99E8-E14AF5EBEF54}" type="presParOf" srcId="{A03289BD-01C9-43DA-B362-EA231066EBA9}" destId="{E2FF9EE2-555E-4271-AC2E-2DEC799EE9C7}" srcOrd="1" destOrd="0" presId="urn:microsoft.com/office/officeart/2005/8/layout/arrow2"/>
    <dgm:cxn modelId="{0DFDF994-593B-4390-B147-36BFFB76EC4B}" type="presParOf" srcId="{E2FF9EE2-555E-4271-AC2E-2DEC799EE9C7}" destId="{76E5CC07-44CA-4BAF-B95E-FC737E1D6348}" srcOrd="0" destOrd="0" presId="urn:microsoft.com/office/officeart/2005/8/layout/arrow2"/>
    <dgm:cxn modelId="{6ED60ACD-879F-4874-B839-10352359DC04}" type="presParOf" srcId="{E2FF9EE2-555E-4271-AC2E-2DEC799EE9C7}" destId="{F847940F-FA06-48C3-8341-1994C18BF655}" srcOrd="1" destOrd="0" presId="urn:microsoft.com/office/officeart/2005/8/layout/arrow2"/>
    <dgm:cxn modelId="{4CBD19B4-756F-4323-895E-BBE5D3F13749}" type="presParOf" srcId="{E2FF9EE2-555E-4271-AC2E-2DEC799EE9C7}" destId="{4E01B0AD-FE33-4E75-875E-8F6BA3B26C48}" srcOrd="2" destOrd="0" presId="urn:microsoft.com/office/officeart/2005/8/layout/arrow2"/>
    <dgm:cxn modelId="{11128512-C3BA-4399-870D-892A65B773E7}" type="presParOf" srcId="{E2FF9EE2-555E-4271-AC2E-2DEC799EE9C7}" destId="{F288EE62-F3DB-45C6-A9DE-98BE76647F25}" srcOrd="3" destOrd="0" presId="urn:microsoft.com/office/officeart/2005/8/layout/arrow2"/>
    <dgm:cxn modelId="{A7BF7A58-40A8-4501-BA24-7F3BEB74AD10}" type="presParOf" srcId="{E2FF9EE2-555E-4271-AC2E-2DEC799EE9C7}" destId="{204C4CCC-4457-4B97-A79C-BF5CF7B70C14}" srcOrd="4" destOrd="0" presId="urn:microsoft.com/office/officeart/2005/8/layout/arrow2"/>
    <dgm:cxn modelId="{2D3AE6DB-FB48-4E17-91D6-F8EC89C966CE}" type="presParOf" srcId="{E2FF9EE2-555E-4271-AC2E-2DEC799EE9C7}" destId="{04E97ECD-66B1-457D-B571-BD404D4BC611}" srcOrd="5" destOrd="0" presId="urn:microsoft.com/office/officeart/2005/8/layout/arrow2"/>
    <dgm:cxn modelId="{0BFB3962-0C98-4171-A582-3EA23CD3AD2C}" type="presParOf" srcId="{E2FF9EE2-555E-4271-AC2E-2DEC799EE9C7}" destId="{23CF0117-0A82-452D-A97D-449F11F71BF1}" srcOrd="6" destOrd="0" presId="urn:microsoft.com/office/officeart/2005/8/layout/arrow2"/>
    <dgm:cxn modelId="{C73E6AE5-55B6-4D3F-900B-6566CBE83FC2}" type="presParOf" srcId="{E2FF9EE2-555E-4271-AC2E-2DEC799EE9C7}" destId="{03628680-B1F8-4193-A0CA-84E59610DDFE}" srcOrd="7" destOrd="0" presId="urn:microsoft.com/office/officeart/2005/8/layout/arrow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D18DA-69AE-485E-BF05-A3038D90FB33}" type="datetimeFigureOut">
              <a:rPr lang="en-US" smtClean="0"/>
              <a:pPr/>
              <a:t>2/14/2011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914842-5741-4F65-8844-63887D9CE4A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14842-5741-4F65-8844-63887D9CE4A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E64E-FC0E-483C-808D-E230B6F54492}" type="datetimeFigureOut">
              <a:rPr lang="en-US" smtClean="0"/>
              <a:pPr/>
              <a:t>2/14/2011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39543-3260-45FA-8509-E5186CF35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E64E-FC0E-483C-808D-E230B6F54492}" type="datetimeFigureOut">
              <a:rPr lang="en-US" smtClean="0"/>
              <a:pPr/>
              <a:t>2/14/2011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39543-3260-45FA-8509-E5186CF35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E64E-FC0E-483C-808D-E230B6F54492}" type="datetimeFigureOut">
              <a:rPr lang="en-US" smtClean="0"/>
              <a:pPr/>
              <a:t>2/14/2011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39543-3260-45FA-8509-E5186CF35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E64E-FC0E-483C-808D-E230B6F54492}" type="datetimeFigureOut">
              <a:rPr lang="en-US" smtClean="0"/>
              <a:pPr/>
              <a:t>2/14/2011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39543-3260-45FA-8509-E5186CF35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E64E-FC0E-483C-808D-E230B6F54492}" type="datetimeFigureOut">
              <a:rPr lang="en-US" smtClean="0"/>
              <a:pPr/>
              <a:t>2/14/2011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39543-3260-45FA-8509-E5186CF35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E64E-FC0E-483C-808D-E230B6F54492}" type="datetimeFigureOut">
              <a:rPr lang="en-US" smtClean="0"/>
              <a:pPr/>
              <a:t>2/14/2011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39543-3260-45FA-8509-E5186CF35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E64E-FC0E-483C-808D-E230B6F54492}" type="datetimeFigureOut">
              <a:rPr lang="en-US" smtClean="0"/>
              <a:pPr/>
              <a:t>2/14/2011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39543-3260-45FA-8509-E5186CF35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E64E-FC0E-483C-808D-E230B6F54492}" type="datetimeFigureOut">
              <a:rPr lang="en-US" smtClean="0"/>
              <a:pPr/>
              <a:t>2/14/2011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39543-3260-45FA-8509-E5186CF35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E64E-FC0E-483C-808D-E230B6F54492}" type="datetimeFigureOut">
              <a:rPr lang="en-US" smtClean="0"/>
              <a:pPr/>
              <a:t>2/14/2011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4E39543-3260-45FA-8509-E5186CF355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E64E-FC0E-483C-808D-E230B6F54492}" type="datetimeFigureOut">
              <a:rPr lang="en-US" smtClean="0"/>
              <a:pPr/>
              <a:t>2/14/2011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39543-3260-45FA-8509-E5186CF35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E64E-FC0E-483C-808D-E230B6F54492}" type="datetimeFigureOut">
              <a:rPr lang="en-US" smtClean="0"/>
              <a:pPr/>
              <a:t>2/14/2011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39543-3260-45FA-8509-E5186CF35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B81E64E-FC0E-483C-808D-E230B6F54492}" type="datetimeFigureOut">
              <a:rPr lang="en-US" smtClean="0"/>
              <a:pPr/>
              <a:t>2/14/2011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4E39543-3260-45FA-8509-E5186CF3554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533400" y="1066800"/>
          <a:ext cx="8077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3244" y="4490790"/>
            <a:ext cx="6136756" cy="2062410"/>
          </a:xfrm>
        </p:spPr>
        <p:txBody>
          <a:bodyPr>
            <a:normAutofit fontScale="70000" lnSpcReduction="20000"/>
          </a:bodyPr>
          <a:lstStyle/>
          <a:p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4600" dirty="0" smtClean="0">
                <a:solidFill>
                  <a:schemeClr val="tx1"/>
                </a:solidFill>
              </a:rPr>
              <a:t>Elisabeta Stanciulescu</a:t>
            </a:r>
          </a:p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Conferinta</a:t>
            </a:r>
            <a:r>
              <a:rPr lang="en-US" dirty="0" smtClean="0">
                <a:solidFill>
                  <a:schemeClr val="tx1"/>
                </a:solidFill>
              </a:rPr>
              <a:t> Freelanceri.ro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“</a:t>
            </a:r>
            <a:r>
              <a:rPr lang="en-US" dirty="0" err="1" smtClean="0">
                <a:solidFill>
                  <a:schemeClr val="tx1"/>
                </a:solidFill>
              </a:rPr>
              <a:t>Tu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esti</a:t>
            </a:r>
            <a:r>
              <a:rPr lang="en-US" dirty="0" smtClean="0">
                <a:solidFill>
                  <a:schemeClr val="tx1"/>
                </a:solidFill>
              </a:rPr>
              <a:t> o </a:t>
            </a:r>
            <a:r>
              <a:rPr lang="en-US" dirty="0" err="1" smtClean="0">
                <a:solidFill>
                  <a:schemeClr val="tx1"/>
                </a:solidFill>
              </a:rPr>
              <a:t>afacere</a:t>
            </a:r>
            <a:r>
              <a:rPr lang="en-US" dirty="0" smtClean="0">
                <a:solidFill>
                  <a:schemeClr val="tx1"/>
                </a:solidFill>
              </a:rPr>
              <a:t>”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17 </a:t>
            </a:r>
            <a:r>
              <a:rPr lang="en-US" dirty="0" err="1" smtClean="0">
                <a:solidFill>
                  <a:schemeClr val="tx1"/>
                </a:solidFill>
              </a:rPr>
              <a:t>februarie</a:t>
            </a:r>
            <a:r>
              <a:rPr lang="en-US" dirty="0" smtClean="0">
                <a:solidFill>
                  <a:schemeClr val="tx1"/>
                </a:solidFill>
              </a:rPr>
              <a:t> 2011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Cluj-Napoca</a:t>
            </a:r>
            <a:endParaRPr lang="en-US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… </a:t>
            </a:r>
            <a:r>
              <a:rPr lang="en-US" dirty="0" err="1" smtClean="0">
                <a:solidFill>
                  <a:schemeClr val="accent2"/>
                </a:solidFill>
              </a:rPr>
              <a:t>p</a:t>
            </a:r>
            <a:r>
              <a:rPr lang="en-US" dirty="0" err="1" smtClean="0">
                <a:solidFill>
                  <a:schemeClr val="accent2"/>
                </a:solidFill>
              </a:rPr>
              <a:t>ornind</a:t>
            </a:r>
            <a:r>
              <a:rPr lang="en-US" dirty="0" smtClean="0">
                <a:solidFill>
                  <a:schemeClr val="accent2"/>
                </a:solidFill>
              </a:rPr>
              <a:t> de la </a:t>
            </a:r>
            <a:r>
              <a:rPr lang="en-US" dirty="0" err="1" smtClean="0">
                <a:solidFill>
                  <a:schemeClr val="accent2"/>
                </a:solidFill>
              </a:rPr>
              <a:t>ce</a:t>
            </a:r>
            <a:r>
              <a:rPr lang="en-US" dirty="0" smtClean="0">
                <a:solidFill>
                  <a:schemeClr val="accent2"/>
                </a:solidFill>
              </a:rPr>
              <a:t> am </a:t>
            </a:r>
            <a:r>
              <a:rPr lang="en-US" dirty="0" err="1" smtClean="0">
                <a:solidFill>
                  <a:schemeClr val="accent2"/>
                </a:solidFill>
              </a:rPr>
              <a:t>invatat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eu</a:t>
            </a:r>
            <a:r>
              <a:rPr lang="en-US" dirty="0" smtClean="0">
                <a:solidFill>
                  <a:schemeClr val="accent2"/>
                </a:solidFill>
              </a:rPr>
              <a:t>, din </a:t>
            </a:r>
            <a:r>
              <a:rPr lang="en-US" dirty="0" err="1" smtClean="0">
                <a:solidFill>
                  <a:schemeClr val="accent2"/>
                </a:solidFill>
              </a:rPr>
              <a:t>greseli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si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reusite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proprii</a:t>
            </a:r>
            <a:r>
              <a:rPr lang="en-US" dirty="0" smtClean="0">
                <a:solidFill>
                  <a:schemeClr val="accent2"/>
                </a:solidFill>
              </a:rPr>
              <a:t>…</a:t>
            </a:r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144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1. PERFORMANTA</a:t>
            </a:r>
            <a:r>
              <a:rPr lang="ro-RO" dirty="0" smtClean="0"/>
              <a:t> </a:t>
            </a:r>
            <a:r>
              <a:rPr lang="ro-RO" dirty="0" smtClean="0"/>
              <a:t/>
            </a:r>
            <a:br>
              <a:rPr lang="ro-RO" dirty="0" smtClean="0"/>
            </a:br>
            <a:r>
              <a:rPr lang="ro-R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Increderea in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</a:t>
            </a:r>
            <a:r>
              <a:rPr lang="ro-R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vinzi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731838" y="1600200"/>
          <a:ext cx="8412162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2. PERFORMANTA</a:t>
            </a:r>
            <a:r>
              <a:rPr lang="ro-RO" sz="4000" dirty="0" smtClean="0"/>
              <a:t/>
            </a:r>
            <a:br>
              <a:rPr lang="ro-RO" sz="4000" dirty="0" smtClean="0"/>
            </a:br>
            <a:r>
              <a:rPr lang="ro-RO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Studiu-Exercitiu-Testare-Reflexivitate</a:t>
            </a:r>
            <a:endParaRPr lang="en-US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 DIFERENTA</a:t>
            </a:r>
            <a:r>
              <a:rPr lang="ro-RO" dirty="0" smtClean="0"/>
              <a:t/>
            </a:r>
            <a:br>
              <a:rPr lang="ro-RO" dirty="0" smtClean="0"/>
            </a:br>
            <a:r>
              <a:rPr lang="en-US" dirty="0" smtClean="0"/>
              <a:t>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aduci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nou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si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cui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adresezi</a:t>
            </a:r>
            <a:r>
              <a:rPr lang="ro-R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?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 VALORI - </a:t>
            </a:r>
            <a:r>
              <a:rPr lang="ro-RO" dirty="0" smtClean="0"/>
              <a:t>ATITUDINI </a:t>
            </a:r>
            <a:r>
              <a:rPr lang="ro-RO" dirty="0" smtClean="0"/>
              <a:t/>
            </a:r>
            <a:br>
              <a:rPr lang="ro-RO" dirty="0" smtClean="0"/>
            </a:br>
            <a:r>
              <a:rPr lang="ro-R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Relatia cu clientul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846320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Vecinul</a:t>
            </a:r>
            <a:r>
              <a:rPr lang="en-US" dirty="0" smtClean="0"/>
              <a:t> tau e </a:t>
            </a:r>
            <a:r>
              <a:rPr lang="en-US" dirty="0" err="1" smtClean="0"/>
              <a:t>clientul</a:t>
            </a:r>
            <a:r>
              <a:rPr lang="en-US" dirty="0" smtClean="0"/>
              <a:t> </a:t>
            </a:r>
            <a:r>
              <a:rPr lang="en-US" dirty="0" err="1" smtClean="0"/>
              <a:t>pe</a:t>
            </a:r>
            <a:r>
              <a:rPr lang="en-US" dirty="0" smtClean="0"/>
              <a:t> care </a:t>
            </a:r>
            <a:r>
              <a:rPr lang="en-US" dirty="0" err="1" smtClean="0"/>
              <a:t>ti</a:t>
            </a:r>
            <a:r>
              <a:rPr lang="en-US" dirty="0" smtClean="0"/>
              <a:t>-l </a:t>
            </a:r>
            <a:r>
              <a:rPr lang="en-US" dirty="0" err="1" smtClean="0"/>
              <a:t>doresti</a:t>
            </a:r>
            <a:r>
              <a:rPr lang="en-US" dirty="0" smtClean="0"/>
              <a:t>. </a:t>
            </a:r>
            <a:r>
              <a:rPr lang="en-US" dirty="0" err="1" smtClean="0"/>
              <a:t>Prezinta-te</a:t>
            </a:r>
            <a:r>
              <a:rPr lang="en-US" dirty="0" smtClean="0"/>
              <a:t>,</a:t>
            </a:r>
            <a:r>
              <a:rPr lang="ro-RO" dirty="0" smtClean="0"/>
              <a:t> </a:t>
            </a:r>
            <a:r>
              <a:rPr lang="ro-RO" dirty="0" smtClean="0"/>
              <a:t>incercand sa-l convingi sa cumpere produsul pe care il ai de vanzare</a:t>
            </a:r>
            <a:r>
              <a:rPr lang="en-US" dirty="0" smtClean="0"/>
              <a:t> !</a:t>
            </a:r>
            <a:endParaRPr lang="ro-RO" dirty="0" smtClean="0"/>
          </a:p>
          <a:p>
            <a:pPr>
              <a:buNone/>
            </a:pPr>
            <a:endParaRPr lang="ro-RO" dirty="0" smtClean="0"/>
          </a:p>
          <a:p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scala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100 la 1,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avut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minte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o-RO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N</a:t>
            </a:r>
            <a:r>
              <a:rPr lang="ro-RO" dirty="0" smtClean="0"/>
              <a:t>evoi</a:t>
            </a:r>
            <a:r>
              <a:rPr lang="en-US" dirty="0" smtClean="0"/>
              <a:t>a</a:t>
            </a:r>
            <a:r>
              <a:rPr lang="ro-RO" dirty="0" smtClean="0"/>
              <a:t> ta</a:t>
            </a:r>
            <a:r>
              <a:rPr lang="en-US" dirty="0" smtClean="0"/>
              <a:t> de a </a:t>
            </a:r>
            <a:r>
              <a:rPr lang="en-US" dirty="0" err="1" smtClean="0"/>
              <a:t>castiga</a:t>
            </a:r>
            <a:r>
              <a:rPr lang="en-US" dirty="0" smtClean="0"/>
              <a:t> </a:t>
            </a:r>
            <a:r>
              <a:rPr lang="en-US" dirty="0" err="1" smtClean="0"/>
              <a:t>bani</a:t>
            </a:r>
            <a:r>
              <a:rPr lang="ro-RO" dirty="0" smtClean="0"/>
              <a:t>?</a:t>
            </a:r>
            <a:r>
              <a:rPr lang="en-US" dirty="0" smtClean="0"/>
              <a:t> </a:t>
            </a:r>
            <a:endParaRPr lang="ro-RO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</a:t>
            </a:r>
            <a:r>
              <a:rPr lang="ro-RO" dirty="0" smtClean="0"/>
              <a:t>tudii</a:t>
            </a:r>
            <a:r>
              <a:rPr lang="en-US" dirty="0" smtClean="0"/>
              <a:t>le</a:t>
            </a:r>
            <a:r>
              <a:rPr lang="ro-RO" dirty="0" smtClean="0"/>
              <a:t> si titluri</a:t>
            </a:r>
            <a:r>
              <a:rPr lang="en-US" dirty="0" smtClean="0"/>
              <a:t>le tale</a:t>
            </a:r>
            <a:r>
              <a:rPr lang="ro-RO" dirty="0" smtClean="0"/>
              <a:t>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</a:t>
            </a:r>
            <a:r>
              <a:rPr lang="ro-RO" dirty="0" smtClean="0"/>
              <a:t>e iti place sa faci?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err="1" smtClean="0"/>
              <a:t>Ce</a:t>
            </a:r>
            <a:r>
              <a:rPr lang="en-US" dirty="0" smtClean="0"/>
              <a:t> </a:t>
            </a:r>
            <a:r>
              <a:rPr lang="en-US" dirty="0" err="1" smtClean="0"/>
              <a:t>stii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faci</a:t>
            </a:r>
            <a:r>
              <a:rPr lang="ro-RO" dirty="0" smtClean="0"/>
              <a:t>?</a:t>
            </a: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dirty="0" err="1" smtClean="0"/>
              <a:t>Ce</a:t>
            </a:r>
            <a:r>
              <a:rPr lang="en-US" dirty="0" smtClean="0"/>
              <a:t> </a:t>
            </a:r>
            <a:r>
              <a:rPr lang="en-US" dirty="0" err="1" smtClean="0"/>
              <a:t>intentionezi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devii</a:t>
            </a:r>
            <a:r>
              <a:rPr lang="en-US" dirty="0" smtClean="0"/>
              <a:t> (</a:t>
            </a:r>
            <a:r>
              <a:rPr lang="en-US" dirty="0" err="1" smtClean="0"/>
              <a:t>viziunea</a:t>
            </a:r>
            <a:r>
              <a:rPr lang="en-US" dirty="0" smtClean="0"/>
              <a:t> </a:t>
            </a:r>
            <a:r>
              <a:rPr lang="en-US" dirty="0" err="1" smtClean="0"/>
              <a:t>ta</a:t>
            </a:r>
            <a:r>
              <a:rPr lang="en-US" dirty="0" smtClean="0"/>
              <a:t> </a:t>
            </a:r>
            <a:r>
              <a:rPr lang="en-US" dirty="0" err="1" smtClean="0"/>
              <a:t>profesionala</a:t>
            </a:r>
            <a:r>
              <a:rPr lang="en-US" dirty="0" smtClean="0"/>
              <a:t>)?</a:t>
            </a:r>
            <a:endParaRPr lang="ro-RO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N</a:t>
            </a:r>
            <a:r>
              <a:rPr lang="ro-RO" dirty="0" smtClean="0"/>
              <a:t>evoile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interesele</a:t>
            </a:r>
            <a:r>
              <a:rPr lang="en-US" dirty="0" smtClean="0"/>
              <a:t> </a:t>
            </a:r>
            <a:r>
              <a:rPr lang="en-US" dirty="0" err="1" smtClean="0"/>
              <a:t>omului</a:t>
            </a:r>
            <a:r>
              <a:rPr lang="en-US" dirty="0" smtClean="0"/>
              <a:t> din </a:t>
            </a:r>
            <a:r>
              <a:rPr lang="en-US" dirty="0" err="1" smtClean="0"/>
              <a:t>fata</a:t>
            </a:r>
            <a:r>
              <a:rPr lang="en-US" dirty="0" smtClean="0"/>
              <a:t> </a:t>
            </a:r>
            <a:r>
              <a:rPr lang="en-US" dirty="0" err="1" smtClean="0"/>
              <a:t>ta</a:t>
            </a:r>
            <a:r>
              <a:rPr lang="ro-RO" dirty="0" smtClean="0"/>
              <a:t>?</a:t>
            </a:r>
          </a:p>
          <a:p>
            <a:endParaRPr lang="ro-RO" b="1" dirty="0"/>
          </a:p>
          <a:p>
            <a:endParaRPr lang="ro-RO" b="1" dirty="0" smtClean="0"/>
          </a:p>
          <a:p>
            <a:pPr>
              <a:buNone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5. VALORI - </a:t>
            </a:r>
            <a:r>
              <a:rPr lang="ro-RO" dirty="0" smtClean="0"/>
              <a:t>ATITUDINI</a:t>
            </a:r>
            <a:r>
              <a:rPr lang="ro-RO" dirty="0" smtClean="0"/>
              <a:t/>
            </a:r>
            <a:br>
              <a:rPr lang="ro-RO" dirty="0" smtClean="0"/>
            </a:br>
            <a:r>
              <a:rPr lang="ro-R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Focalizarea pe client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846320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De </a:t>
            </a:r>
            <a:r>
              <a:rPr lang="en-US" dirty="0" err="1" smtClean="0"/>
              <a:t>cate</a:t>
            </a:r>
            <a:r>
              <a:rPr lang="en-US" dirty="0" smtClean="0"/>
              <a:t> </a:t>
            </a:r>
            <a:r>
              <a:rPr lang="en-US" dirty="0" err="1" smtClean="0"/>
              <a:t>ori</a:t>
            </a:r>
            <a:r>
              <a:rPr lang="en-US" dirty="0" smtClean="0"/>
              <a:t> </a:t>
            </a:r>
            <a:r>
              <a:rPr lang="en-US" dirty="0" err="1" smtClean="0"/>
              <a:t>pe</a:t>
            </a:r>
            <a:r>
              <a:rPr lang="en-US" dirty="0" smtClean="0"/>
              <a:t> </a:t>
            </a:r>
            <a:r>
              <a:rPr lang="en-US" dirty="0" err="1" smtClean="0"/>
              <a:t>zi</a:t>
            </a:r>
            <a:r>
              <a:rPr lang="en-US" dirty="0" smtClean="0"/>
              <a:t> </a:t>
            </a:r>
            <a:r>
              <a:rPr lang="en-US" dirty="0" err="1" smtClean="0"/>
              <a:t>iti</a:t>
            </a:r>
            <a:r>
              <a:rPr lang="en-US" dirty="0" smtClean="0"/>
              <a:t> </a:t>
            </a:r>
            <a:r>
              <a:rPr lang="en-US" dirty="0" err="1" smtClean="0"/>
              <a:t>repeti</a:t>
            </a:r>
            <a:r>
              <a:rPr lang="ro-RO" dirty="0" smtClean="0"/>
              <a:t> ca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lucrezi</a:t>
            </a:r>
            <a:r>
              <a:rPr lang="ro-RO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 sa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aduci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diferenta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viata</a:t>
            </a:r>
            <a:r>
              <a:rPr lang="ro-RO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celuilalt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  <a:p>
            <a:pPr lvl="1"/>
            <a:r>
              <a:rPr lang="en-US" dirty="0" err="1" smtClean="0"/>
              <a:t>Banii</a:t>
            </a:r>
            <a:r>
              <a:rPr lang="en-US" dirty="0" smtClean="0"/>
              <a:t> </a:t>
            </a:r>
            <a:r>
              <a:rPr lang="en-US" dirty="0" err="1" smtClean="0"/>
              <a:t>trebuie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fie o</a:t>
            </a:r>
            <a:r>
              <a:rPr lang="ro-RO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ras</a:t>
            </a:r>
            <a:r>
              <a:rPr lang="en-US" dirty="0" smtClean="0"/>
              <a:t>)</a:t>
            </a:r>
            <a:r>
              <a:rPr lang="en-US" dirty="0" err="1" smtClean="0"/>
              <a:t>plata</a:t>
            </a:r>
            <a:r>
              <a:rPr lang="ro-RO" dirty="0" smtClean="0"/>
              <a:t>, nu </a:t>
            </a:r>
            <a:r>
              <a:rPr lang="en-US" dirty="0" err="1" smtClean="0"/>
              <a:t>obiectivul</a:t>
            </a:r>
            <a:r>
              <a:rPr lang="en-US" dirty="0" smtClean="0"/>
              <a:t> </a:t>
            </a:r>
            <a:r>
              <a:rPr lang="en-US" dirty="0" smtClean="0"/>
              <a:t>tau.</a:t>
            </a:r>
            <a:endParaRPr lang="fr-FR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Defineste</a:t>
            </a:r>
            <a:r>
              <a:rPr lang="fr-F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produsele</a:t>
            </a:r>
            <a:r>
              <a:rPr lang="fr-F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</a:t>
            </a:r>
            <a:r>
              <a:rPr lang="fr-F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care le </a:t>
            </a:r>
            <a:r>
              <a:rPr lang="fr-FR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oferi</a:t>
            </a:r>
            <a:r>
              <a:rPr lang="fr-F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  <a:p>
            <a:pPr lvl="1"/>
            <a:r>
              <a:rPr lang="fr-FR" dirty="0" smtClean="0"/>
              <a:t> </a:t>
            </a:r>
            <a:r>
              <a:rPr lang="fr-FR" dirty="0" err="1" smtClean="0"/>
              <a:t>Gandeste</a:t>
            </a:r>
            <a:r>
              <a:rPr lang="fr-FR" dirty="0" smtClean="0"/>
              <a:t>-te l</a:t>
            </a:r>
            <a:r>
              <a:rPr lang="ro-RO" dirty="0" smtClean="0"/>
              <a:t>a </a:t>
            </a:r>
            <a:r>
              <a:rPr lang="ro-R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nevoile, interesele, dorintele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clientilor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care ti-i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doresti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fr-FR" dirty="0" smtClean="0"/>
              <a:t>  nu </a:t>
            </a:r>
            <a:r>
              <a:rPr lang="fr-FR" dirty="0" err="1" smtClean="0"/>
              <a:t>doar</a:t>
            </a:r>
            <a:r>
              <a:rPr lang="fr-FR" dirty="0" smtClean="0"/>
              <a:t> la ce </a:t>
            </a:r>
            <a:r>
              <a:rPr lang="fr-FR" dirty="0" err="1" smtClean="0"/>
              <a:t>stii</a:t>
            </a:r>
            <a:r>
              <a:rPr lang="fr-FR" dirty="0" smtClean="0"/>
              <a:t> tu </a:t>
            </a:r>
            <a:r>
              <a:rPr lang="fr-FR" dirty="0" err="1" smtClean="0"/>
              <a:t>sau</a:t>
            </a:r>
            <a:r>
              <a:rPr lang="fr-FR" dirty="0" smtClean="0"/>
              <a:t> </a:t>
            </a:r>
            <a:r>
              <a:rPr lang="fr-FR" dirty="0" err="1" smtClean="0"/>
              <a:t>iti</a:t>
            </a:r>
            <a:r>
              <a:rPr lang="fr-FR" dirty="0" smtClean="0"/>
              <a:t> place </a:t>
            </a:r>
            <a:r>
              <a:rPr lang="fr-FR" dirty="0" err="1" smtClean="0"/>
              <a:t>tie</a:t>
            </a:r>
            <a:r>
              <a:rPr lang="fr-FR" dirty="0" smtClean="0"/>
              <a:t> sa </a:t>
            </a:r>
            <a:r>
              <a:rPr lang="fr-FR" dirty="0" err="1" smtClean="0"/>
              <a:t>faci</a:t>
            </a:r>
            <a:r>
              <a:rPr lang="fr-FR" dirty="0" smtClean="0"/>
              <a:t>.</a:t>
            </a:r>
            <a:r>
              <a:rPr lang="ro-RO" dirty="0" smtClean="0"/>
              <a:t> </a:t>
            </a:r>
          </a:p>
          <a:p>
            <a:pPr>
              <a:buNone/>
            </a:pPr>
            <a:endParaRPr lang="fr-FR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Creeaza</a:t>
            </a:r>
            <a:r>
              <a:rPr lang="fr-F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carte de </a:t>
            </a:r>
            <a:r>
              <a:rPr lang="fr-FR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vizita</a:t>
            </a:r>
            <a:r>
              <a:rPr lang="fr-F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  <a:p>
            <a:pPr lvl="1"/>
            <a:r>
              <a:rPr lang="fr-FR" dirty="0" smtClean="0"/>
              <a:t>Sa </a:t>
            </a:r>
            <a:r>
              <a:rPr lang="fr-FR" dirty="0" err="1"/>
              <a:t>vorbeasca</a:t>
            </a:r>
            <a:r>
              <a:rPr lang="fr-FR" dirty="0"/>
              <a:t> </a:t>
            </a:r>
            <a:r>
              <a:rPr lang="fr-FR" dirty="0" err="1"/>
              <a:t>despre</a:t>
            </a:r>
            <a:r>
              <a:rPr lang="fr-FR" dirty="0"/>
              <a:t> </a:t>
            </a:r>
            <a:r>
              <a:rPr lang="fr-FR" dirty="0" err="1" smtClean="0"/>
              <a:t>interesele</a:t>
            </a:r>
            <a:r>
              <a:rPr lang="ro-RO" dirty="0"/>
              <a:t> </a:t>
            </a:r>
            <a:r>
              <a:rPr lang="ro-RO" dirty="0" smtClean="0"/>
              <a:t>si nevoile</a:t>
            </a:r>
            <a:r>
              <a:rPr lang="fr-FR" dirty="0" smtClean="0"/>
              <a:t> </a:t>
            </a:r>
            <a:r>
              <a:rPr lang="fr-FR" dirty="0" err="1"/>
              <a:t>clientului</a:t>
            </a:r>
            <a:r>
              <a:rPr lang="fr-FR" dirty="0"/>
              <a:t> </a:t>
            </a:r>
            <a:r>
              <a:rPr lang="fr-FR" dirty="0" smtClean="0"/>
              <a:t>mai </a:t>
            </a:r>
            <a:r>
              <a:rPr lang="fr-FR" dirty="0" err="1"/>
              <a:t>mult</a:t>
            </a:r>
            <a:r>
              <a:rPr lang="fr-FR" dirty="0"/>
              <a:t> </a:t>
            </a:r>
            <a:r>
              <a:rPr lang="fr-FR" dirty="0" err="1" smtClean="0"/>
              <a:t>decat</a:t>
            </a:r>
            <a:r>
              <a:rPr lang="fr-FR" dirty="0" smtClean="0"/>
              <a:t> </a:t>
            </a:r>
            <a:r>
              <a:rPr lang="fr-FR" dirty="0" err="1"/>
              <a:t>despre</a:t>
            </a:r>
            <a:r>
              <a:rPr lang="fr-FR" dirty="0"/>
              <a:t> tine</a:t>
            </a:r>
            <a:r>
              <a:rPr lang="fr-FR" dirty="0" smtClean="0"/>
              <a:t>.</a:t>
            </a:r>
            <a:endParaRPr lang="ro-RO" dirty="0" smtClean="0"/>
          </a:p>
          <a:p>
            <a:endParaRPr lang="ro-RO" dirty="0"/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6. VALORI - </a:t>
            </a:r>
            <a:r>
              <a:rPr lang="ro-RO" dirty="0" smtClean="0"/>
              <a:t>ATITUDINI</a:t>
            </a:r>
            <a:r>
              <a:rPr lang="ro-RO" dirty="0" smtClean="0"/>
              <a:t/>
            </a:r>
            <a:br>
              <a:rPr lang="ro-RO" dirty="0" smtClean="0"/>
            </a:b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nternal l</a:t>
            </a:r>
            <a:r>
              <a:rPr lang="ro-R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ocus </a:t>
            </a:r>
            <a:r>
              <a:rPr lang="ro-R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of control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54878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 fontScale="25000" lnSpcReduction="20000"/>
          </a:bodyPr>
          <a:lstStyle/>
          <a:p>
            <a:pPr marL="0" lvl="1" indent="0">
              <a:spcBef>
                <a:spcPts val="0"/>
              </a:spcBef>
              <a:buNone/>
              <a:defRPr/>
            </a:pPr>
            <a:endParaRPr lang="en-US" sz="6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1" indent="0">
              <a:spcBef>
                <a:spcPts val="0"/>
              </a:spcBef>
              <a:buNone/>
              <a:defRPr/>
            </a:pPr>
            <a:r>
              <a:rPr lang="ro-RO" sz="1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 castigi cat doresti. </a:t>
            </a:r>
            <a:r>
              <a:rPr lang="en-US" sz="11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</a:t>
            </a:r>
            <a:r>
              <a:rPr lang="en-US" sz="1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</a:t>
            </a:r>
            <a:r>
              <a:rPr lang="en-US" sz="11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scala</a:t>
            </a:r>
            <a:r>
              <a:rPr lang="en-US" sz="1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100 la 1, e</a:t>
            </a:r>
            <a:r>
              <a:rPr lang="ro-RO" sz="1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o-RO" sz="1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din cauza ca</a:t>
            </a:r>
            <a:r>
              <a:rPr lang="ro-RO" sz="1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sz="1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1200" dirty="0" smtClean="0"/>
              <a:t>S</a:t>
            </a:r>
            <a:r>
              <a:rPr lang="ro-RO" sz="11200" dirty="0" smtClean="0"/>
              <a:t>ocietatea nu</a:t>
            </a:r>
            <a:r>
              <a:rPr lang="en-US" sz="11200" dirty="0" smtClean="0"/>
              <a:t>-</a:t>
            </a:r>
            <a:r>
              <a:rPr lang="en-US" sz="11200" dirty="0" err="1" smtClean="0"/>
              <a:t>ti</a:t>
            </a:r>
            <a:r>
              <a:rPr lang="ro-RO" sz="11200" dirty="0" smtClean="0"/>
              <a:t> asigura conditii de munca adecvate</a:t>
            </a:r>
            <a:r>
              <a:rPr lang="en-US" sz="11200" dirty="0" smtClean="0"/>
              <a:t>,</a:t>
            </a:r>
            <a:r>
              <a:rPr lang="ro-RO" sz="11200" dirty="0" smtClean="0"/>
              <a:t> legile nu sunt bune, fiscalitatea e prea mare etc</a:t>
            </a:r>
            <a:r>
              <a:rPr lang="ro-RO" sz="11200" dirty="0" smtClean="0"/>
              <a:t>.?</a:t>
            </a:r>
            <a:r>
              <a:rPr lang="en-US" sz="11200" dirty="0" smtClean="0"/>
              <a:t> </a:t>
            </a:r>
            <a:endParaRPr lang="en-US" sz="11200" dirty="0" smtClean="0"/>
          </a:p>
          <a:p>
            <a:r>
              <a:rPr lang="en-US" sz="11200" dirty="0" smtClean="0"/>
              <a:t>N</a:t>
            </a:r>
            <a:r>
              <a:rPr lang="ro-RO" sz="11200" dirty="0" smtClean="0"/>
              <a:t>u poti lucra din cauza obligatiilor familiale?</a:t>
            </a:r>
            <a:endParaRPr lang="en-US" sz="11200" dirty="0" smtClean="0"/>
          </a:p>
          <a:p>
            <a:r>
              <a:rPr lang="en-US" sz="11200" dirty="0" smtClean="0"/>
              <a:t>T</a:t>
            </a:r>
            <a:r>
              <a:rPr lang="ro-RO" sz="11200" dirty="0" smtClean="0"/>
              <a:t>e “sapa” cei din jur, din invidie si rautate?</a:t>
            </a:r>
            <a:endParaRPr lang="en-US" sz="11200" dirty="0" smtClean="0"/>
          </a:p>
          <a:p>
            <a:r>
              <a:rPr lang="en-US" sz="11200" dirty="0" smtClean="0"/>
              <a:t>A</a:t>
            </a:r>
            <a:r>
              <a:rPr lang="ro-RO" sz="11200" dirty="0" smtClean="0"/>
              <a:t>strele nu-ţi sunt favorabile</a:t>
            </a:r>
            <a:r>
              <a:rPr lang="en-US" sz="11200" dirty="0" smtClean="0"/>
              <a:t> </a:t>
            </a:r>
            <a:r>
              <a:rPr lang="en-US" sz="11200" dirty="0" err="1" smtClean="0"/>
              <a:t>sau</a:t>
            </a:r>
            <a:r>
              <a:rPr lang="en-US" sz="11200" dirty="0" smtClean="0"/>
              <a:t> t</a:t>
            </a:r>
            <a:r>
              <a:rPr lang="ro-RO" sz="11200" dirty="0" smtClean="0"/>
              <a:t>u nu ai noroc?</a:t>
            </a:r>
            <a:endParaRPr lang="en-US" sz="11200" dirty="0" smtClean="0"/>
          </a:p>
          <a:p>
            <a:r>
              <a:rPr lang="en-US" sz="11200" dirty="0" smtClean="0"/>
              <a:t>E</a:t>
            </a:r>
            <a:r>
              <a:rPr lang="ro-RO" sz="11200" dirty="0" smtClean="0"/>
              <a:t> o perioada mai slaba si nu trebuie decat sa ai rabdare?</a:t>
            </a:r>
            <a:r>
              <a:rPr lang="en-US" sz="11200" dirty="0" smtClean="0"/>
              <a:t> </a:t>
            </a:r>
          </a:p>
          <a:p>
            <a:r>
              <a:rPr lang="en-US" sz="11200" dirty="0" smtClean="0"/>
              <a:t>N</a:t>
            </a:r>
            <a:r>
              <a:rPr lang="ro-RO" sz="11200" dirty="0" smtClean="0"/>
              <a:t>u </a:t>
            </a:r>
            <a:r>
              <a:rPr lang="ro-RO" sz="11200" dirty="0" smtClean="0"/>
              <a:t>ai facut </a:t>
            </a:r>
            <a:r>
              <a:rPr lang="en-US" sz="11200" dirty="0" err="1" smtClean="0"/>
              <a:t>tu</a:t>
            </a:r>
            <a:r>
              <a:rPr lang="en-US" sz="11200" dirty="0" smtClean="0"/>
              <a:t> </a:t>
            </a:r>
            <a:r>
              <a:rPr lang="ro-RO" sz="11200" dirty="0" smtClean="0"/>
              <a:t>tot ce </a:t>
            </a:r>
            <a:r>
              <a:rPr lang="ro-RO" sz="11200" dirty="0" smtClean="0"/>
              <a:t>puteai </a:t>
            </a:r>
            <a:r>
              <a:rPr lang="ro-RO" sz="11200" dirty="0" smtClean="0"/>
              <a:t>face?</a:t>
            </a:r>
            <a:endParaRPr lang="en-US" sz="8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1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</a:t>
            </a:r>
            <a:r>
              <a:rPr lang="en-US" sz="1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poti</a:t>
            </a:r>
            <a:r>
              <a:rPr lang="en-US" sz="1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face, </a:t>
            </a:r>
            <a:r>
              <a:rPr lang="en-US" sz="11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concret</a:t>
            </a:r>
            <a:r>
              <a:rPr lang="en-US" sz="1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in </a:t>
            </a:r>
            <a:r>
              <a:rPr lang="en-US" sz="11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urmatoarele</a:t>
            </a:r>
            <a:r>
              <a:rPr lang="en-US" sz="1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24 de ore?</a:t>
            </a:r>
            <a:endParaRPr lang="ro-RO" sz="1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None/>
            </a:pPr>
            <a:endParaRPr lang="ro-RO" sz="12800" dirty="0" smtClean="0"/>
          </a:p>
          <a:p>
            <a:pPr lvl="1"/>
            <a:endParaRPr lang="ro-RO" sz="12800" dirty="0" smtClean="0"/>
          </a:p>
          <a:p>
            <a:endParaRPr lang="ro-RO" sz="12800" dirty="0" smtClean="0"/>
          </a:p>
          <a:p>
            <a:pPr>
              <a:buNone/>
            </a:pPr>
            <a:endParaRPr lang="en-US" sz="12800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7. VALORI - </a:t>
            </a:r>
            <a:r>
              <a:rPr lang="ro-RO" dirty="0" smtClean="0"/>
              <a:t>ATITUDINI </a:t>
            </a:r>
            <a:r>
              <a:rPr lang="ro-RO" dirty="0" smtClean="0"/>
              <a:t/>
            </a:r>
            <a:br>
              <a:rPr lang="ro-RO" dirty="0" smtClean="0"/>
            </a:br>
            <a:r>
              <a:rPr lang="ro-R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Achievement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before</a:t>
            </a:r>
            <a:r>
              <a:rPr lang="ro-R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success !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fr-FR" dirty="0" smtClean="0"/>
              <a:t>In </a:t>
            </a:r>
            <a:r>
              <a:rPr lang="fr-FR" dirty="0" err="1" smtClean="0"/>
              <a:t>ultima</a:t>
            </a:r>
            <a:r>
              <a:rPr lang="fr-FR" dirty="0" smtClean="0"/>
              <a:t> </a:t>
            </a:r>
            <a:r>
              <a:rPr lang="fr-FR" dirty="0" err="1" smtClean="0"/>
              <a:t>saptamana</a:t>
            </a:r>
            <a:r>
              <a:rPr lang="fr-FR" dirty="0" smtClean="0"/>
              <a:t>, te-a </a:t>
            </a:r>
            <a:r>
              <a:rPr lang="fr-FR" dirty="0" err="1" smtClean="0"/>
              <a:t>preocupat</a:t>
            </a:r>
            <a:r>
              <a:rPr lang="fr-FR" dirty="0" smtClean="0"/>
              <a:t> mai </a:t>
            </a:r>
            <a:r>
              <a:rPr lang="fr-FR" dirty="0" err="1" smtClean="0"/>
              <a:t>mult</a:t>
            </a:r>
            <a:r>
              <a:rPr lang="fr-FR" dirty="0" smtClean="0"/>
              <a:t>:</a:t>
            </a:r>
          </a:p>
          <a:p>
            <a:endParaRPr lang="fr-FR" dirty="0" smtClean="0"/>
          </a:p>
          <a:p>
            <a:endParaRPr lang="fr-FR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2514600"/>
          <a:ext cx="8229600" cy="4158343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4114800"/>
                <a:gridCol w="4114800"/>
              </a:tblGrid>
              <a:tr h="141514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Ca </a:t>
                      </a:r>
                      <a:r>
                        <a:rPr lang="en-US" sz="2400" dirty="0" err="1" smtClean="0"/>
                        <a:t>altii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reusesc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sa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castige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mai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mult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decat</a:t>
                      </a:r>
                      <a:r>
                        <a:rPr lang="en-US" sz="2400" dirty="0" smtClean="0"/>
                        <a:t> tine.</a:t>
                      </a:r>
                      <a:endParaRPr lang="en-US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Ca </a:t>
                      </a:r>
                      <a:r>
                        <a:rPr lang="en-US" sz="2400" dirty="0" err="1" smtClean="0"/>
                        <a:t>ai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reusit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sa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fii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mai</a:t>
                      </a:r>
                      <a:r>
                        <a:rPr lang="en-US" sz="2400" dirty="0" smtClean="0"/>
                        <a:t> bun </a:t>
                      </a:r>
                      <a:r>
                        <a:rPr lang="en-US" sz="2400" dirty="0" err="1" smtClean="0"/>
                        <a:t>azi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decat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ieri</a:t>
                      </a:r>
                      <a:r>
                        <a:rPr lang="en-US" sz="2400" dirty="0" smtClean="0"/>
                        <a:t>.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41514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Ca un client </a:t>
                      </a:r>
                      <a:r>
                        <a:rPr lang="en-US" sz="2400" dirty="0" err="1" smtClean="0"/>
                        <a:t>dificil</a:t>
                      </a:r>
                      <a:r>
                        <a:rPr lang="en-US" sz="2400" dirty="0" smtClean="0"/>
                        <a:t> nu a </a:t>
                      </a:r>
                      <a:r>
                        <a:rPr lang="en-US" sz="2400" dirty="0" err="1" smtClean="0"/>
                        <a:t>apreciat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munca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ta</a:t>
                      </a:r>
                      <a:r>
                        <a:rPr lang="en-US" sz="2400" dirty="0" smtClean="0"/>
                        <a:t> la </a:t>
                      </a:r>
                      <a:r>
                        <a:rPr lang="en-US" sz="2400" dirty="0" err="1" smtClean="0"/>
                        <a:t>valoarea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ei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reala</a:t>
                      </a:r>
                      <a:r>
                        <a:rPr lang="en-US" sz="2400" dirty="0" smtClean="0"/>
                        <a:t>.</a:t>
                      </a:r>
                      <a:endParaRPr lang="en-US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Ca </a:t>
                      </a:r>
                      <a:r>
                        <a:rPr lang="en-US" sz="2400" dirty="0" err="1" smtClean="0"/>
                        <a:t>produsul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pe</a:t>
                      </a:r>
                      <a:r>
                        <a:rPr lang="en-US" sz="2400" baseline="0" dirty="0" smtClean="0"/>
                        <a:t> care l-</a:t>
                      </a:r>
                      <a:r>
                        <a:rPr lang="en-US" sz="2400" baseline="0" dirty="0" err="1" smtClean="0"/>
                        <a:t>ai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furnizat</a:t>
                      </a:r>
                      <a:r>
                        <a:rPr lang="en-US" sz="2400" baseline="0" dirty="0" smtClean="0"/>
                        <a:t> a </a:t>
                      </a:r>
                      <a:r>
                        <a:rPr lang="en-US" sz="2400" baseline="0" dirty="0" err="1" smtClean="0"/>
                        <a:t>fost</a:t>
                      </a:r>
                      <a:r>
                        <a:rPr lang="en-US" sz="2400" baseline="0" dirty="0" smtClean="0"/>
                        <a:t> (</a:t>
                      </a:r>
                      <a:r>
                        <a:rPr lang="en-US" sz="2400" baseline="0" dirty="0" err="1" smtClean="0"/>
                        <a:t>sau</a:t>
                      </a:r>
                      <a:r>
                        <a:rPr lang="en-US" sz="2400" baseline="0" dirty="0" smtClean="0"/>
                        <a:t> nu) </a:t>
                      </a:r>
                      <a:r>
                        <a:rPr lang="en-US" sz="2400" baseline="0" dirty="0" err="1" smtClean="0"/>
                        <a:t>aproape</a:t>
                      </a:r>
                      <a:r>
                        <a:rPr lang="en-US" sz="2400" baseline="0" dirty="0" smtClean="0"/>
                        <a:t> de </a:t>
                      </a:r>
                      <a:r>
                        <a:rPr lang="en-US" sz="2400" baseline="0" dirty="0" err="1" smtClean="0"/>
                        <a:t>cel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mai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inalt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nivel</a:t>
                      </a:r>
                      <a:r>
                        <a:rPr lang="en-US" sz="2400" baseline="0" dirty="0" smtClean="0"/>
                        <a:t> de </a:t>
                      </a:r>
                      <a:r>
                        <a:rPr lang="en-US" sz="2400" baseline="0" dirty="0" err="1" smtClean="0"/>
                        <a:t>calitate</a:t>
                      </a:r>
                      <a:r>
                        <a:rPr lang="en-US" sz="2400" baseline="0" dirty="0" smtClean="0"/>
                        <a:t> din </a:t>
                      </a:r>
                      <a:r>
                        <a:rPr lang="en-US" sz="2400" baseline="0" dirty="0" err="1" smtClean="0"/>
                        <a:t>domeniu</a:t>
                      </a:r>
                      <a:r>
                        <a:rPr lang="en-US" sz="2400" baseline="0" dirty="0" smtClean="0"/>
                        <a:t>. 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7971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Ca </a:t>
                      </a:r>
                      <a:r>
                        <a:rPr lang="en-US" sz="2400" dirty="0" err="1" smtClean="0"/>
                        <a:t>ai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gresit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si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te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simti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vinovat</a:t>
                      </a:r>
                      <a:r>
                        <a:rPr lang="en-US" sz="2400" dirty="0" smtClean="0"/>
                        <a:t>.</a:t>
                      </a:r>
                      <a:endParaRPr lang="en-US" sz="2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Cum </a:t>
                      </a:r>
                      <a:r>
                        <a:rPr lang="en-US" sz="2400" dirty="0" err="1" smtClean="0"/>
                        <a:t>sa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faci</a:t>
                      </a:r>
                      <a:r>
                        <a:rPr lang="en-US" sz="2400" dirty="0" smtClean="0"/>
                        <a:t> ca </a:t>
                      </a:r>
                      <a:r>
                        <a:rPr lang="en-US" sz="2400" dirty="0" err="1" smtClean="0"/>
                        <a:t>sa</a:t>
                      </a:r>
                      <a:r>
                        <a:rPr lang="en-US" sz="2400" dirty="0" smtClean="0"/>
                        <a:t> nu </a:t>
                      </a:r>
                      <a:r>
                        <a:rPr lang="en-US" sz="2400" dirty="0" err="1" smtClean="0"/>
                        <a:t>repeti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greseala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si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sa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fii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mai</a:t>
                      </a:r>
                      <a:r>
                        <a:rPr lang="en-US" sz="2400" dirty="0" smtClean="0"/>
                        <a:t> bun </a:t>
                      </a:r>
                      <a:r>
                        <a:rPr lang="en-US" sz="2400" dirty="0" err="1" smtClean="0"/>
                        <a:t>maine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decat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azi</a:t>
                      </a:r>
                      <a:r>
                        <a:rPr lang="en-US" sz="2400" dirty="0" smtClean="0"/>
                        <a:t>.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572000" y="5368413"/>
          <a:ext cx="208280" cy="1297858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129785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8. VALORI - </a:t>
            </a:r>
            <a:r>
              <a:rPr lang="ro-RO" dirty="0" smtClean="0"/>
              <a:t>ATITUDINI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Respect,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apreciere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verticalitate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 fontScale="85000" lnSpcReduction="10000"/>
          </a:bodyPr>
          <a:lstStyle/>
          <a:p>
            <a:pPr lvl="0">
              <a:buNone/>
            </a:pPr>
            <a:endParaRPr lang="en-US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buNone/>
            </a:pP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simti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partenerul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clientului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tau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sau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angajatul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lui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buNone/>
            </a:pPr>
            <a:endParaRPr lang="en-US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buNone/>
            </a:pP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inseamna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pentru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tine,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espectul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fata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parteneri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dirty="0" smtClean="0"/>
          </a:p>
          <a:p>
            <a:r>
              <a:rPr lang="en-US" dirty="0" err="1" smtClean="0"/>
              <a:t>Munca</a:t>
            </a:r>
            <a:r>
              <a:rPr lang="en-US" dirty="0" smtClean="0"/>
              <a:t> </a:t>
            </a:r>
            <a:r>
              <a:rPr lang="en-US" dirty="0" err="1" smtClean="0"/>
              <a:t>ta</a:t>
            </a:r>
            <a:r>
              <a:rPr lang="en-US" dirty="0" smtClean="0"/>
              <a:t> nu e </a:t>
            </a:r>
            <a:r>
              <a:rPr lang="en-US" dirty="0" err="1" smtClean="0"/>
              <a:t>sa-ti</a:t>
            </a:r>
            <a:r>
              <a:rPr lang="en-US" dirty="0" smtClean="0"/>
              <a:t> </a:t>
            </a:r>
            <a:r>
              <a:rPr lang="en-US" dirty="0" err="1" smtClean="0"/>
              <a:t>judeci</a:t>
            </a:r>
            <a:r>
              <a:rPr lang="en-US" dirty="0" smtClean="0"/>
              <a:t> </a:t>
            </a:r>
            <a:r>
              <a:rPr lang="en-US" dirty="0" err="1" smtClean="0"/>
              <a:t>partenerii</a:t>
            </a:r>
            <a:r>
              <a:rPr lang="en-US" dirty="0" smtClean="0"/>
              <a:t>, </a:t>
            </a:r>
            <a:r>
              <a:rPr lang="en-US" dirty="0" err="1" smtClean="0"/>
              <a:t>oricate</a:t>
            </a:r>
            <a:r>
              <a:rPr lang="en-US" dirty="0" smtClean="0"/>
              <a:t> </a:t>
            </a:r>
            <a:r>
              <a:rPr lang="en-US" dirty="0" err="1" smtClean="0"/>
              <a:t>defecte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pacate</a:t>
            </a:r>
            <a:r>
              <a:rPr lang="en-US" dirty="0" smtClean="0"/>
              <a:t> </a:t>
            </a:r>
            <a:r>
              <a:rPr lang="en-US" dirty="0" err="1" smtClean="0"/>
              <a:t>ar</a:t>
            </a:r>
            <a:r>
              <a:rPr lang="en-US" dirty="0" smtClean="0"/>
              <a:t> </a:t>
            </a:r>
            <a:r>
              <a:rPr lang="en-US" dirty="0" err="1" smtClean="0"/>
              <a:t>avea</a:t>
            </a:r>
            <a:r>
              <a:rPr lang="en-US" dirty="0" smtClean="0"/>
              <a:t>. </a:t>
            </a:r>
          </a:p>
          <a:p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Lucrezi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bine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daca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recunosti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cultivi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calitatile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US" dirty="0" smtClean="0"/>
          </a:p>
          <a:p>
            <a:pPr lvl="0">
              <a:buNone/>
            </a:pPr>
            <a:r>
              <a:rPr lang="fr-F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 </a:t>
            </a:r>
            <a:r>
              <a:rPr lang="fr-FR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inseamna</a:t>
            </a:r>
            <a:r>
              <a:rPr lang="fr-F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fr-FR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espectul</a:t>
            </a:r>
            <a:r>
              <a:rPr lang="fr-F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sine si </a:t>
            </a:r>
            <a:r>
              <a:rPr lang="fr-FR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verticalitatea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r>
              <a:rPr lang="fr-FR" dirty="0" smtClean="0"/>
              <a:t> </a:t>
            </a:r>
            <a:endParaRPr lang="fr-FR" dirty="0" smtClean="0"/>
          </a:p>
          <a:p>
            <a:pPr lvl="0"/>
            <a:r>
              <a:rPr lang="fr-FR" dirty="0" err="1" smtClean="0"/>
              <a:t>Oricati</a:t>
            </a:r>
            <a:r>
              <a:rPr lang="fr-FR" dirty="0" smtClean="0"/>
              <a:t> </a:t>
            </a:r>
            <a:r>
              <a:rPr lang="fr-FR" dirty="0" err="1"/>
              <a:t>bani</a:t>
            </a:r>
            <a:r>
              <a:rPr lang="fr-FR" dirty="0"/>
              <a:t> </a:t>
            </a:r>
            <a:r>
              <a:rPr lang="fr-FR" dirty="0" err="1"/>
              <a:t>ar</a:t>
            </a:r>
            <a:r>
              <a:rPr lang="fr-FR" dirty="0"/>
              <a:t> fi la </a:t>
            </a:r>
            <a:r>
              <a:rPr lang="fr-FR" dirty="0" err="1"/>
              <a:t>mijloc</a:t>
            </a:r>
            <a:r>
              <a:rPr lang="fr-FR" dirty="0"/>
              <a:t>, nu accepta un </a:t>
            </a:r>
            <a:r>
              <a:rPr lang="fr-FR" dirty="0" err="1"/>
              <a:t>contract</a:t>
            </a:r>
            <a:r>
              <a:rPr lang="fr-FR" dirty="0"/>
              <a:t> </a:t>
            </a:r>
            <a:r>
              <a:rPr lang="fr-FR" dirty="0" err="1"/>
              <a:t>daca</a:t>
            </a:r>
            <a:r>
              <a:rPr lang="fr-FR" dirty="0"/>
              <a:t> </a:t>
            </a:r>
            <a:r>
              <a:rPr lang="fr-FR" dirty="0" err="1"/>
              <a:t>celalalt</a:t>
            </a:r>
            <a:r>
              <a:rPr lang="fr-FR" dirty="0"/>
              <a:t> </a:t>
            </a:r>
            <a:r>
              <a:rPr lang="fr-FR" dirty="0" smtClean="0"/>
              <a:t>nu </a:t>
            </a:r>
            <a:r>
              <a:rPr lang="fr-FR" dirty="0"/>
              <a:t>te </a:t>
            </a:r>
            <a:r>
              <a:rPr lang="fr-FR" dirty="0" smtClean="0"/>
              <a:t>respecta. </a:t>
            </a:r>
            <a:r>
              <a:rPr lang="fr-FR" dirty="0" err="1" smtClean="0"/>
              <a:t>Pierzi</a:t>
            </a:r>
            <a:r>
              <a:rPr lang="fr-FR" dirty="0" smtClean="0"/>
              <a:t> </a:t>
            </a:r>
            <a:r>
              <a:rPr lang="fr-FR" dirty="0" err="1"/>
              <a:t>pe</a:t>
            </a:r>
            <a:r>
              <a:rPr lang="fr-FR" dirty="0"/>
              <a:t> </a:t>
            </a:r>
            <a:r>
              <a:rPr lang="fr-FR" dirty="0" err="1"/>
              <a:t>termen</a:t>
            </a:r>
            <a:r>
              <a:rPr lang="fr-FR" dirty="0"/>
              <a:t> </a:t>
            </a:r>
            <a:r>
              <a:rPr lang="fr-FR" dirty="0" err="1"/>
              <a:t>scurt</a:t>
            </a:r>
            <a:r>
              <a:rPr lang="fr-FR" dirty="0"/>
              <a:t>, dar </a:t>
            </a:r>
            <a:r>
              <a:rPr lang="fr-FR" dirty="0" err="1" smtClean="0"/>
              <a:t>iti</a:t>
            </a:r>
            <a:r>
              <a:rPr lang="fr-FR" dirty="0" smtClean="0"/>
              <a:t> </a:t>
            </a:r>
            <a:r>
              <a:rPr lang="fr-FR" dirty="0" err="1"/>
              <a:t>vei</a:t>
            </a:r>
            <a:r>
              <a:rPr lang="fr-FR" dirty="0"/>
              <a:t> </a:t>
            </a:r>
            <a:r>
              <a:rPr lang="fr-FR" dirty="0" err="1" smtClean="0"/>
              <a:t>pastra</a:t>
            </a:r>
            <a:r>
              <a:rPr lang="fr-FR" dirty="0" smtClean="0"/>
              <a:t> </a:t>
            </a:r>
            <a:r>
              <a:rPr lang="fr-FR" dirty="0" err="1"/>
              <a:t>respectul</a:t>
            </a:r>
            <a:r>
              <a:rPr lang="fr-FR" dirty="0"/>
              <a:t> de sine si </a:t>
            </a:r>
            <a:r>
              <a:rPr lang="fr-FR" dirty="0" err="1" smtClean="0"/>
              <a:t>increderea</a:t>
            </a:r>
            <a:r>
              <a:rPr lang="fr-FR" dirty="0" smtClean="0"/>
              <a:t> – </a:t>
            </a:r>
            <a:r>
              <a:rPr lang="fr-FR" dirty="0" err="1" smtClean="0"/>
              <a:t>fara</a:t>
            </a:r>
            <a:r>
              <a:rPr lang="fr-FR" dirty="0" smtClean="0"/>
              <a:t> de care </a:t>
            </a:r>
            <a:r>
              <a:rPr lang="fr-FR" dirty="0" err="1" smtClean="0"/>
              <a:t>vei</a:t>
            </a:r>
            <a:r>
              <a:rPr lang="fr-FR" dirty="0" smtClean="0"/>
              <a:t> </a:t>
            </a:r>
            <a:r>
              <a:rPr lang="fr-FR" dirty="0" err="1" smtClean="0"/>
              <a:t>pierde</a:t>
            </a:r>
            <a:r>
              <a:rPr lang="fr-FR" dirty="0" smtClean="0"/>
              <a:t> </a:t>
            </a:r>
            <a:r>
              <a:rPr lang="fr-FR" dirty="0" err="1" smtClean="0"/>
              <a:t>pe</a:t>
            </a:r>
            <a:r>
              <a:rPr lang="fr-FR" dirty="0" smtClean="0"/>
              <a:t> </a:t>
            </a:r>
            <a:r>
              <a:rPr lang="fr-FR" dirty="0" err="1" smtClean="0"/>
              <a:t>termen</a:t>
            </a:r>
            <a:r>
              <a:rPr lang="fr-FR" dirty="0" smtClean="0"/>
              <a:t> </a:t>
            </a:r>
            <a:r>
              <a:rPr lang="fr-FR" dirty="0" err="1" smtClean="0"/>
              <a:t>lung</a:t>
            </a:r>
            <a:r>
              <a:rPr lang="fr-FR" dirty="0" smtClean="0"/>
              <a:t>.</a:t>
            </a:r>
            <a:endParaRPr lang="en-US" dirty="0"/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9. VALORI - </a:t>
            </a:r>
            <a:r>
              <a:rPr lang="ro-RO" dirty="0" smtClean="0"/>
              <a:t>ATITUDINI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Increderea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mai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buna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decat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teama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828800"/>
          <a:ext cx="8321040" cy="484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10. </a:t>
            </a:r>
            <a:r>
              <a:rPr lang="en-US" dirty="0" err="1" smtClean="0"/>
              <a:t>Capacitati</a:t>
            </a:r>
            <a:r>
              <a:rPr lang="en-US" dirty="0" smtClean="0"/>
              <a:t> </a:t>
            </a:r>
            <a:r>
              <a:rPr lang="en-US" dirty="0" err="1" smtClean="0"/>
              <a:t>transversale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 fontScale="70000" lnSpcReduction="20000"/>
          </a:bodyPr>
          <a:lstStyle/>
          <a:p>
            <a:pPr fontAlgn="t">
              <a:buNone/>
            </a:pPr>
            <a:endParaRPr lang="en-US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t">
              <a:buNone/>
            </a:pP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Viziunea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perspectiva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Ierarhie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prioritati</a:t>
            </a:r>
            <a:endParaRPr lang="en-US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t"/>
            <a:r>
              <a:rPr lang="en-US" dirty="0" err="1" smtClean="0"/>
              <a:t>Cel</a:t>
            </a:r>
            <a:r>
              <a:rPr lang="en-US" dirty="0" smtClean="0"/>
              <a:t> </a:t>
            </a:r>
            <a:r>
              <a:rPr lang="en-US" dirty="0" err="1" smtClean="0"/>
              <a:t>putin</a:t>
            </a:r>
            <a:r>
              <a:rPr lang="en-US" dirty="0" smtClean="0"/>
              <a:t> o data </a:t>
            </a:r>
            <a:r>
              <a:rPr lang="en-US" dirty="0" err="1" smtClean="0"/>
              <a:t>pe</a:t>
            </a:r>
            <a:r>
              <a:rPr lang="en-US" dirty="0" smtClean="0"/>
              <a:t> </a:t>
            </a:r>
            <a:r>
              <a:rPr lang="en-US" dirty="0" err="1" smtClean="0"/>
              <a:t>saptamana</a:t>
            </a:r>
            <a:r>
              <a:rPr lang="en-US" dirty="0" smtClean="0"/>
              <a:t>, </a:t>
            </a:r>
            <a:r>
              <a:rPr lang="en-US" dirty="0" err="1" smtClean="0"/>
              <a:t>iti</a:t>
            </a:r>
            <a:r>
              <a:rPr lang="en-US" dirty="0" smtClean="0"/>
              <a:t> </a:t>
            </a:r>
            <a:r>
              <a:rPr lang="en-US" dirty="0" err="1" smtClean="0"/>
              <a:t>aloci</a:t>
            </a:r>
            <a:r>
              <a:rPr lang="en-US" dirty="0" smtClean="0"/>
              <a:t> </a:t>
            </a:r>
            <a:r>
              <a:rPr lang="en-US" dirty="0" err="1" smtClean="0"/>
              <a:t>timp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reflectezi</a:t>
            </a:r>
            <a:r>
              <a:rPr lang="en-US" dirty="0" smtClean="0"/>
              <a:t> </a:t>
            </a:r>
            <a:r>
              <a:rPr lang="en-US" dirty="0" err="1" smtClean="0"/>
              <a:t>unde</a:t>
            </a:r>
            <a:r>
              <a:rPr lang="en-US" dirty="0" smtClean="0"/>
              <a:t> </a:t>
            </a:r>
            <a:r>
              <a:rPr lang="en-US" dirty="0" err="1" smtClean="0"/>
              <a:t>vrei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afli</a:t>
            </a:r>
            <a:r>
              <a:rPr lang="en-US" dirty="0" smtClean="0"/>
              <a:t> </a:t>
            </a:r>
            <a:r>
              <a:rPr lang="en-US" dirty="0" err="1" smtClean="0"/>
              <a:t>peste</a:t>
            </a:r>
            <a:r>
              <a:rPr lang="en-US" dirty="0" smtClean="0"/>
              <a:t> N </a:t>
            </a:r>
            <a:r>
              <a:rPr lang="en-US" dirty="0" err="1" smtClean="0"/>
              <a:t>ani</a:t>
            </a:r>
            <a:r>
              <a:rPr lang="en-US" dirty="0" smtClean="0"/>
              <a:t>. </a:t>
            </a:r>
            <a:endParaRPr lang="en-US" dirty="0" smtClean="0"/>
          </a:p>
          <a:p>
            <a:pPr fontAlgn="t"/>
            <a:r>
              <a:rPr lang="en-US" dirty="0" err="1" smtClean="0"/>
              <a:t>Corelezi</a:t>
            </a:r>
            <a:r>
              <a:rPr lang="en-US" dirty="0" smtClean="0"/>
              <a:t> </a:t>
            </a:r>
            <a:r>
              <a:rPr lang="en-US" dirty="0" err="1" smtClean="0"/>
              <a:t>nevoile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interesele</a:t>
            </a:r>
            <a:r>
              <a:rPr lang="en-US" dirty="0" smtClean="0"/>
              <a:t> </a:t>
            </a:r>
            <a:r>
              <a:rPr lang="en-US" dirty="0" err="1" smtClean="0"/>
              <a:t>imediate</a:t>
            </a:r>
            <a:r>
              <a:rPr lang="en-US" dirty="0" smtClean="0"/>
              <a:t> cu </a:t>
            </a:r>
            <a:r>
              <a:rPr lang="en-US" dirty="0" err="1" smtClean="0"/>
              <a:t>obiectivele</a:t>
            </a:r>
            <a:r>
              <a:rPr lang="en-US" dirty="0" smtClean="0"/>
              <a:t> </a:t>
            </a:r>
            <a:r>
              <a:rPr lang="en-US" dirty="0" err="1" smtClean="0"/>
              <a:t>pe</a:t>
            </a:r>
            <a:r>
              <a:rPr lang="en-US" dirty="0" smtClean="0"/>
              <a:t> </a:t>
            </a:r>
            <a:r>
              <a:rPr lang="en-US" dirty="0" err="1" smtClean="0"/>
              <a:t>termen</a:t>
            </a:r>
            <a:r>
              <a:rPr lang="en-US" dirty="0" smtClean="0"/>
              <a:t> </a:t>
            </a:r>
            <a:r>
              <a:rPr lang="en-US" dirty="0" err="1" smtClean="0"/>
              <a:t>mediu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lung.</a:t>
            </a:r>
          </a:p>
          <a:p>
            <a:pPr fontAlgn="t">
              <a:buNone/>
            </a:pPr>
            <a:endParaRPr lang="en-US" dirty="0" smtClean="0"/>
          </a:p>
          <a:p>
            <a:pPr fontAlgn="t">
              <a:buNone/>
            </a:pPr>
            <a:r>
              <a:rPr lang="fr-FR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Capacitate</a:t>
            </a:r>
            <a:r>
              <a:rPr lang="fr-F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fr-FR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automotivare</a:t>
            </a:r>
            <a:endParaRPr lang="en-US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t"/>
            <a:r>
              <a:rPr lang="fr-FR" dirty="0" err="1" smtClean="0"/>
              <a:t>Lucrezi</a:t>
            </a:r>
            <a:r>
              <a:rPr lang="fr-FR" dirty="0" smtClean="0"/>
              <a:t> </a:t>
            </a:r>
            <a:r>
              <a:rPr lang="fr-FR" dirty="0" err="1" smtClean="0"/>
              <a:t>fara</a:t>
            </a:r>
            <a:r>
              <a:rPr lang="fr-FR" dirty="0" smtClean="0"/>
              <a:t> sa </a:t>
            </a:r>
            <a:r>
              <a:rPr lang="fr-FR" dirty="0" err="1" smtClean="0"/>
              <a:t>astepti</a:t>
            </a:r>
            <a:r>
              <a:rPr lang="fr-FR" dirty="0" smtClean="0"/>
              <a:t> </a:t>
            </a:r>
            <a:r>
              <a:rPr lang="fr-FR" dirty="0" err="1" smtClean="0"/>
              <a:t>stimulari</a:t>
            </a:r>
            <a:r>
              <a:rPr lang="fr-FR" dirty="0" smtClean="0"/>
              <a:t> </a:t>
            </a:r>
            <a:r>
              <a:rPr lang="fr-FR" dirty="0" err="1" smtClean="0"/>
              <a:t>ori</a:t>
            </a:r>
            <a:r>
              <a:rPr lang="fr-FR" dirty="0" smtClean="0"/>
              <a:t> </a:t>
            </a:r>
            <a:r>
              <a:rPr lang="fr-FR" dirty="0" err="1" smtClean="0"/>
              <a:t>constrangeri</a:t>
            </a:r>
            <a:r>
              <a:rPr lang="fr-FR" dirty="0" smtClean="0"/>
              <a:t> </a:t>
            </a:r>
            <a:r>
              <a:rPr lang="fr-FR" dirty="0" err="1" smtClean="0"/>
              <a:t>exterioare</a:t>
            </a:r>
            <a:r>
              <a:rPr lang="fr-FR" dirty="0" smtClean="0"/>
              <a:t>, </a:t>
            </a:r>
            <a:r>
              <a:rPr lang="fr-FR" dirty="0" err="1" smtClean="0"/>
              <a:t>laude</a:t>
            </a:r>
            <a:r>
              <a:rPr lang="fr-FR" dirty="0" smtClean="0"/>
              <a:t>/</a:t>
            </a:r>
            <a:r>
              <a:rPr lang="fr-FR" dirty="0" err="1" smtClean="0"/>
              <a:t>premii</a:t>
            </a:r>
            <a:r>
              <a:rPr lang="fr-FR" dirty="0" smtClean="0"/>
              <a:t> </a:t>
            </a:r>
            <a:r>
              <a:rPr lang="fr-FR" dirty="0" err="1" smtClean="0"/>
              <a:t>sau</a:t>
            </a:r>
            <a:r>
              <a:rPr lang="fr-FR" dirty="0" smtClean="0"/>
              <a:t> </a:t>
            </a:r>
            <a:r>
              <a:rPr lang="fr-FR" dirty="0" err="1" smtClean="0"/>
              <a:t>critici</a:t>
            </a:r>
            <a:r>
              <a:rPr lang="fr-FR" dirty="0" smtClean="0"/>
              <a:t>/</a:t>
            </a:r>
            <a:r>
              <a:rPr lang="fr-FR" dirty="0" err="1" smtClean="0"/>
              <a:t>penalizari</a:t>
            </a:r>
            <a:r>
              <a:rPr lang="fr-FR" dirty="0" smtClean="0"/>
              <a:t>.</a:t>
            </a:r>
            <a:endParaRPr lang="en-US" dirty="0" smtClean="0"/>
          </a:p>
          <a:p>
            <a:pPr fontAlgn="t">
              <a:buNone/>
            </a:pPr>
            <a:endParaRPr lang="en-US" dirty="0" smtClean="0"/>
          </a:p>
          <a:p>
            <a:pPr fontAlgn="t">
              <a:buNone/>
            </a:pPr>
            <a:r>
              <a:rPr lang="fr-F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Autonomie in </a:t>
            </a:r>
            <a:r>
              <a:rPr lang="fr-FR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invatare</a:t>
            </a:r>
            <a:endParaRPr lang="en-US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t"/>
            <a:r>
              <a:rPr lang="fr-FR" dirty="0" err="1" smtClean="0"/>
              <a:t>Iti</a:t>
            </a:r>
            <a:r>
              <a:rPr lang="fr-FR" dirty="0" smtClean="0"/>
              <a:t> </a:t>
            </a:r>
            <a:r>
              <a:rPr lang="fr-FR" dirty="0" err="1" smtClean="0"/>
              <a:t>stabilesti</a:t>
            </a:r>
            <a:r>
              <a:rPr lang="fr-FR" dirty="0" smtClean="0"/>
              <a:t> </a:t>
            </a:r>
            <a:r>
              <a:rPr lang="fr-FR" dirty="0" err="1" smtClean="0"/>
              <a:t>singur</a:t>
            </a:r>
            <a:r>
              <a:rPr lang="fr-FR" dirty="0" smtClean="0"/>
              <a:t>(a) </a:t>
            </a:r>
            <a:r>
              <a:rPr lang="fr-FR" dirty="0" err="1" smtClean="0"/>
              <a:t>obiective</a:t>
            </a:r>
            <a:r>
              <a:rPr lang="fr-FR" dirty="0" smtClean="0"/>
              <a:t> si </a:t>
            </a:r>
            <a:r>
              <a:rPr lang="fr-FR" dirty="0" err="1" smtClean="0"/>
              <a:t>strategii</a:t>
            </a:r>
            <a:r>
              <a:rPr lang="fr-FR" dirty="0" smtClean="0"/>
              <a:t> de </a:t>
            </a:r>
            <a:r>
              <a:rPr lang="fr-FR" dirty="0" err="1" smtClean="0"/>
              <a:t>invatare</a:t>
            </a:r>
            <a:r>
              <a:rPr lang="fr-FR" dirty="0" smtClean="0"/>
              <a:t>.</a:t>
            </a:r>
            <a:r>
              <a:rPr lang="fr-FR" dirty="0" smtClean="0"/>
              <a:t> </a:t>
            </a:r>
          </a:p>
          <a:p>
            <a:pPr fontAlgn="t"/>
            <a:r>
              <a:rPr lang="fr-FR" dirty="0" err="1" smtClean="0"/>
              <a:t>G</a:t>
            </a:r>
            <a:r>
              <a:rPr lang="fr-FR" dirty="0" err="1" smtClean="0"/>
              <a:t>asesti</a:t>
            </a:r>
            <a:r>
              <a:rPr lang="fr-FR" dirty="0" smtClean="0"/>
              <a:t> </a:t>
            </a:r>
            <a:r>
              <a:rPr lang="fr-FR" dirty="0" err="1" smtClean="0"/>
              <a:t>singur</a:t>
            </a:r>
            <a:r>
              <a:rPr lang="fr-FR" dirty="0" smtClean="0"/>
              <a:t> </a:t>
            </a:r>
            <a:r>
              <a:rPr lang="fr-FR" dirty="0" err="1" smtClean="0"/>
              <a:t>surse</a:t>
            </a:r>
            <a:r>
              <a:rPr lang="fr-FR" dirty="0" smtClean="0"/>
              <a:t> de </a:t>
            </a:r>
            <a:r>
              <a:rPr lang="fr-FR" dirty="0" err="1" smtClean="0"/>
              <a:t>informatie</a:t>
            </a:r>
            <a:r>
              <a:rPr lang="fr-FR" dirty="0" smtClean="0"/>
              <a:t> </a:t>
            </a:r>
            <a:r>
              <a:rPr lang="fr-FR" dirty="0" err="1" smtClean="0"/>
              <a:t>relevanta</a:t>
            </a:r>
            <a:r>
              <a:rPr lang="fr-FR" dirty="0" smtClean="0"/>
              <a:t>.</a:t>
            </a:r>
          </a:p>
          <a:p>
            <a:pPr fontAlgn="t"/>
            <a:r>
              <a:rPr lang="fr-FR" dirty="0" err="1" smtClean="0"/>
              <a:t>Stii</a:t>
            </a:r>
            <a:r>
              <a:rPr lang="fr-FR" dirty="0" smtClean="0"/>
              <a:t> </a:t>
            </a:r>
            <a:r>
              <a:rPr lang="fr-FR" dirty="0" smtClean="0"/>
              <a:t>cum sa le </a:t>
            </a:r>
            <a:r>
              <a:rPr lang="fr-FR" dirty="0" err="1" smtClean="0"/>
              <a:t>citesti</a:t>
            </a:r>
            <a:r>
              <a:rPr lang="fr-FR" dirty="0" smtClean="0"/>
              <a:t> si sa le </a:t>
            </a:r>
            <a:r>
              <a:rPr lang="fr-FR" dirty="0" err="1" smtClean="0"/>
              <a:t>intelegi</a:t>
            </a:r>
            <a:r>
              <a:rPr lang="fr-FR" dirty="0" smtClean="0"/>
              <a:t>.</a:t>
            </a:r>
          </a:p>
          <a:p>
            <a:pPr fontAlgn="t"/>
            <a:r>
              <a:rPr lang="fr-FR" dirty="0" err="1" smtClean="0">
                <a:solidFill>
                  <a:srgbClr val="E95B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Iti</a:t>
            </a:r>
            <a:r>
              <a:rPr lang="fr-FR" dirty="0" smtClean="0">
                <a:solidFill>
                  <a:srgbClr val="E95B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solidFill>
                  <a:srgbClr val="E95B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creezi</a:t>
            </a:r>
            <a:r>
              <a:rPr lang="fr-FR" dirty="0" smtClean="0">
                <a:solidFill>
                  <a:srgbClr val="E95B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solidFill>
                  <a:srgbClr val="E95B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singur</a:t>
            </a:r>
            <a:r>
              <a:rPr lang="fr-FR" dirty="0" smtClean="0">
                <a:solidFill>
                  <a:srgbClr val="E95B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solidFill>
                  <a:srgbClr val="E95B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exercitii</a:t>
            </a:r>
            <a:r>
              <a:rPr lang="fr-FR" dirty="0" smtClean="0">
                <a:solidFill>
                  <a:srgbClr val="E95B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</a:t>
            </a:r>
            <a:r>
              <a:rPr lang="fr-FR" dirty="0" smtClean="0">
                <a:solidFill>
                  <a:srgbClr val="E95B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</a:t>
            </a:r>
            <a:r>
              <a:rPr lang="fr-FR" dirty="0" smtClean="0">
                <a:solidFill>
                  <a:srgbClr val="E95B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 </a:t>
            </a:r>
            <a:r>
              <a:rPr lang="fr-FR" dirty="0" err="1" smtClean="0">
                <a:solidFill>
                  <a:srgbClr val="E95B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testezi</a:t>
            </a:r>
            <a:r>
              <a:rPr lang="fr-FR" dirty="0" smtClean="0">
                <a:solidFill>
                  <a:srgbClr val="E95B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 smtClean="0">
                <a:solidFill>
                  <a:srgbClr val="E95B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singur</a:t>
            </a:r>
            <a:r>
              <a:rPr lang="fr-FR" dirty="0" smtClean="0">
                <a:solidFill>
                  <a:srgbClr val="E95B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(a).</a:t>
            </a:r>
            <a:endParaRPr lang="en-US" dirty="0" smtClean="0">
              <a:solidFill>
                <a:srgbClr val="E95B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t">
              <a:buNone/>
            </a:pPr>
            <a:endParaRPr lang="en-US" dirty="0" smtClean="0"/>
          </a:p>
          <a:p>
            <a:pPr fontAlgn="t">
              <a:buNone/>
            </a:pPr>
            <a:endParaRPr lang="en-US" dirty="0" smtClean="0"/>
          </a:p>
          <a:p>
            <a:pPr fontAlgn="t"/>
            <a:endParaRPr lang="en-US" dirty="0" smtClean="0"/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/>
              <a:t> 11. </a:t>
            </a:r>
            <a:r>
              <a:rPr lang="en-US" dirty="0" err="1" smtClean="0"/>
              <a:t>Capacitati</a:t>
            </a:r>
            <a:r>
              <a:rPr lang="en-US" dirty="0" smtClean="0"/>
              <a:t> </a:t>
            </a:r>
            <a:r>
              <a:rPr lang="en-US" dirty="0" err="1" smtClean="0"/>
              <a:t>transversale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err="1" smtClean="0">
                <a:solidFill>
                  <a:srgbClr val="E95B2F"/>
                </a:solidFill>
              </a:rPr>
              <a:t>Autoorganizare</a:t>
            </a:r>
            <a:r>
              <a:rPr lang="en-US" b="1" dirty="0" smtClean="0">
                <a:solidFill>
                  <a:srgbClr val="E95B2F"/>
                </a:solidFill>
              </a:rPr>
              <a:t> </a:t>
            </a:r>
            <a:r>
              <a:rPr lang="en-US" b="1" dirty="0" err="1" smtClean="0">
                <a:solidFill>
                  <a:srgbClr val="E95B2F"/>
                </a:solidFill>
              </a:rPr>
              <a:t>si</a:t>
            </a:r>
            <a:r>
              <a:rPr lang="en-US" b="1" dirty="0" smtClean="0">
                <a:solidFill>
                  <a:srgbClr val="E95B2F"/>
                </a:solidFill>
              </a:rPr>
              <a:t> </a:t>
            </a:r>
            <a:r>
              <a:rPr lang="en-US" b="1" dirty="0" err="1" smtClean="0">
                <a:solidFill>
                  <a:srgbClr val="E95B2F"/>
                </a:solidFill>
              </a:rPr>
              <a:t>autodisciplina</a:t>
            </a:r>
            <a:endParaRPr lang="en-US" b="1" dirty="0">
              <a:solidFill>
                <a:srgbClr val="E95B2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t">
              <a:buNone/>
            </a:pPr>
            <a:endParaRPr lang="fr-FR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t"/>
            <a:r>
              <a:rPr lang="fr-FR" dirty="0" err="1" smtClean="0"/>
              <a:t>Stii</a:t>
            </a:r>
            <a:r>
              <a:rPr lang="fr-FR" dirty="0" smtClean="0"/>
              <a:t> </a:t>
            </a:r>
            <a:r>
              <a:rPr lang="fr-FR" dirty="0" smtClean="0"/>
              <a:t>sa </a:t>
            </a:r>
            <a:r>
              <a:rPr lang="fr-FR" dirty="0" err="1" smtClean="0"/>
              <a:t>formulezi</a:t>
            </a:r>
            <a:r>
              <a:rPr lang="fr-FR" dirty="0" smtClean="0"/>
              <a:t> </a:t>
            </a:r>
            <a:r>
              <a:rPr lang="fr-FR" dirty="0" err="1" smtClean="0"/>
              <a:t>obiective</a:t>
            </a:r>
            <a:r>
              <a:rPr lang="fr-FR" dirty="0" smtClean="0"/>
              <a:t> si </a:t>
            </a:r>
            <a:r>
              <a:rPr lang="fr-FR" dirty="0" err="1" smtClean="0"/>
              <a:t>prioritati</a:t>
            </a:r>
            <a:r>
              <a:rPr lang="fr-FR" dirty="0" smtClean="0"/>
              <a:t>.</a:t>
            </a:r>
            <a:endParaRPr lang="en-US" dirty="0" smtClean="0"/>
          </a:p>
          <a:p>
            <a:pPr fontAlgn="t"/>
            <a:r>
              <a:rPr lang="fr-FR" dirty="0" err="1" smtClean="0"/>
              <a:t>Stii</a:t>
            </a:r>
            <a:r>
              <a:rPr lang="fr-FR" dirty="0" smtClean="0"/>
              <a:t> </a:t>
            </a:r>
            <a:r>
              <a:rPr lang="fr-FR" dirty="0" err="1" smtClean="0"/>
              <a:t>sa-ti</a:t>
            </a:r>
            <a:r>
              <a:rPr lang="fr-FR" dirty="0" smtClean="0"/>
              <a:t> </a:t>
            </a:r>
            <a:r>
              <a:rPr lang="fr-FR" dirty="0" err="1" smtClean="0"/>
              <a:t>estimezi</a:t>
            </a:r>
            <a:r>
              <a:rPr lang="fr-FR" dirty="0" smtClean="0"/>
              <a:t> </a:t>
            </a:r>
            <a:r>
              <a:rPr lang="fr-FR" dirty="0" err="1" smtClean="0"/>
              <a:t>timpul</a:t>
            </a:r>
            <a:r>
              <a:rPr lang="fr-FR" dirty="0" smtClean="0"/>
              <a:t> si </a:t>
            </a:r>
            <a:r>
              <a:rPr lang="fr-FR" dirty="0" err="1" smtClean="0"/>
              <a:t>puterea</a:t>
            </a:r>
            <a:r>
              <a:rPr lang="fr-FR" dirty="0" smtClean="0"/>
              <a:t> de </a:t>
            </a:r>
            <a:r>
              <a:rPr lang="fr-FR" dirty="0" err="1" smtClean="0"/>
              <a:t>munca</a:t>
            </a:r>
            <a:r>
              <a:rPr lang="fr-FR" dirty="0" smtClean="0"/>
              <a:t>. </a:t>
            </a:r>
          </a:p>
          <a:p>
            <a:pPr fontAlgn="t"/>
            <a:r>
              <a:rPr lang="fr-FR" dirty="0" err="1" smtClean="0"/>
              <a:t>Iti</a:t>
            </a:r>
            <a:r>
              <a:rPr lang="fr-FR" dirty="0" smtClean="0"/>
              <a:t> </a:t>
            </a:r>
            <a:r>
              <a:rPr lang="fr-FR" dirty="0" err="1" smtClean="0"/>
              <a:t>planifici</a:t>
            </a:r>
            <a:r>
              <a:rPr lang="fr-FR" dirty="0" smtClean="0"/>
              <a:t> </a:t>
            </a:r>
            <a:r>
              <a:rPr lang="fr-FR" dirty="0" err="1" smtClean="0"/>
              <a:t>intr-o</a:t>
            </a:r>
            <a:r>
              <a:rPr lang="fr-FR" dirty="0" smtClean="0"/>
              <a:t> agenda </a:t>
            </a:r>
            <a:r>
              <a:rPr lang="fr-FR" dirty="0" err="1" smtClean="0"/>
              <a:t>actiunile</a:t>
            </a:r>
            <a:r>
              <a:rPr lang="fr-FR" dirty="0" smtClean="0"/>
              <a:t> si </a:t>
            </a:r>
            <a:r>
              <a:rPr lang="fr-FR" dirty="0" err="1" smtClean="0"/>
              <a:t>timpul</a:t>
            </a:r>
            <a:r>
              <a:rPr lang="fr-FR" dirty="0" smtClean="0"/>
              <a:t> .</a:t>
            </a:r>
            <a:endParaRPr lang="en-US" dirty="0" smtClean="0"/>
          </a:p>
          <a:p>
            <a:pPr fontAlgn="t"/>
            <a:r>
              <a:rPr lang="fr-FR" dirty="0" smtClean="0"/>
              <a:t>Ai </a:t>
            </a:r>
            <a:r>
              <a:rPr lang="fr-FR" dirty="0" err="1" smtClean="0"/>
              <a:t>puterea</a:t>
            </a:r>
            <a:r>
              <a:rPr lang="fr-FR" dirty="0" smtClean="0"/>
              <a:t> sa </a:t>
            </a:r>
            <a:r>
              <a:rPr lang="fr-FR" dirty="0" err="1" smtClean="0"/>
              <a:t>renunti</a:t>
            </a:r>
            <a:r>
              <a:rPr lang="fr-FR" dirty="0" smtClean="0"/>
              <a:t> la </a:t>
            </a:r>
            <a:r>
              <a:rPr lang="fr-FR" dirty="0" err="1" smtClean="0"/>
              <a:t>unele</a:t>
            </a:r>
            <a:r>
              <a:rPr lang="fr-FR" dirty="0" smtClean="0"/>
              <a:t> </a:t>
            </a:r>
            <a:r>
              <a:rPr lang="fr-FR" dirty="0" err="1" smtClean="0"/>
              <a:t>oportunitati</a:t>
            </a:r>
            <a:r>
              <a:rPr lang="fr-FR" dirty="0" smtClean="0"/>
              <a:t>.</a:t>
            </a:r>
            <a:endParaRPr lang="en-US" dirty="0" smtClean="0"/>
          </a:p>
          <a:p>
            <a:pPr fontAlgn="t"/>
            <a:r>
              <a:rPr lang="fr-FR" dirty="0" err="1" smtClean="0"/>
              <a:t>Stii</a:t>
            </a:r>
            <a:r>
              <a:rPr lang="fr-FR" dirty="0" smtClean="0"/>
              <a:t> si ai </a:t>
            </a:r>
            <a:r>
              <a:rPr lang="fr-FR" dirty="0" err="1" smtClean="0"/>
              <a:t>puterea</a:t>
            </a:r>
            <a:r>
              <a:rPr lang="fr-FR" dirty="0" smtClean="0"/>
              <a:t> </a:t>
            </a:r>
            <a:r>
              <a:rPr lang="fr-FR" dirty="0" err="1" smtClean="0"/>
              <a:t>sa-ti</a:t>
            </a:r>
            <a:r>
              <a:rPr lang="fr-FR" dirty="0" smtClean="0"/>
              <a:t> </a:t>
            </a:r>
            <a:r>
              <a:rPr lang="fr-FR" dirty="0" err="1" smtClean="0"/>
              <a:t>echilibrezi</a:t>
            </a:r>
            <a:r>
              <a:rPr lang="fr-FR" dirty="0" smtClean="0"/>
              <a:t> </a:t>
            </a:r>
            <a:r>
              <a:rPr lang="fr-FR" dirty="0" err="1" smtClean="0"/>
              <a:t>munca</a:t>
            </a:r>
            <a:r>
              <a:rPr lang="fr-FR" dirty="0" smtClean="0"/>
              <a:t> – </a:t>
            </a:r>
            <a:r>
              <a:rPr lang="fr-FR" dirty="0" err="1" smtClean="0"/>
              <a:t>viata</a:t>
            </a:r>
            <a:r>
              <a:rPr lang="fr-FR" dirty="0" smtClean="0"/>
              <a:t> de </a:t>
            </a:r>
            <a:r>
              <a:rPr lang="fr-FR" dirty="0" err="1" smtClean="0"/>
              <a:t>familie</a:t>
            </a:r>
            <a:r>
              <a:rPr lang="fr-FR" dirty="0" smtClean="0"/>
              <a:t> / </a:t>
            </a:r>
            <a:r>
              <a:rPr lang="fr-FR" dirty="0" err="1" smtClean="0"/>
              <a:t>cuplu</a:t>
            </a:r>
            <a:r>
              <a:rPr lang="fr-FR" dirty="0" smtClean="0"/>
              <a:t> – </a:t>
            </a:r>
            <a:r>
              <a:rPr lang="fr-FR" dirty="0" err="1" smtClean="0"/>
              <a:t>viata</a:t>
            </a:r>
            <a:r>
              <a:rPr lang="fr-FR" dirty="0" smtClean="0"/>
              <a:t> </a:t>
            </a:r>
            <a:r>
              <a:rPr lang="fr-FR" dirty="0" err="1" smtClean="0"/>
              <a:t>personala</a:t>
            </a:r>
            <a:r>
              <a:rPr lang="fr-FR" dirty="0" smtClean="0"/>
              <a:t>.</a:t>
            </a:r>
          </a:p>
          <a:p>
            <a:pPr fontAlgn="t"/>
            <a:r>
              <a:rPr lang="fr-FR" dirty="0" err="1" smtClean="0"/>
              <a:t>Iti</a:t>
            </a:r>
            <a:r>
              <a:rPr lang="fr-FR" dirty="0" smtClean="0"/>
              <a:t> </a:t>
            </a:r>
            <a:r>
              <a:rPr lang="fr-FR" dirty="0" err="1" smtClean="0"/>
              <a:t>planifici</a:t>
            </a:r>
            <a:r>
              <a:rPr lang="fr-FR" dirty="0" smtClean="0"/>
              <a:t> </a:t>
            </a:r>
            <a:r>
              <a:rPr lang="fr-FR" dirty="0" err="1" smtClean="0"/>
              <a:t>cheltuielile</a:t>
            </a:r>
            <a:r>
              <a:rPr lang="fr-FR" dirty="0" smtClean="0"/>
              <a:t> (disciplina </a:t>
            </a:r>
            <a:r>
              <a:rPr lang="fr-FR" dirty="0" err="1" smtClean="0"/>
              <a:t>financiara</a:t>
            </a:r>
            <a:r>
              <a:rPr lang="fr-FR" dirty="0" smtClean="0"/>
              <a:t>).</a:t>
            </a:r>
            <a:endParaRPr lang="en-US" dirty="0" smtClean="0"/>
          </a:p>
          <a:p>
            <a:pPr fontAlgn="t"/>
            <a:r>
              <a:rPr lang="fr-FR" dirty="0" err="1" smtClean="0"/>
              <a:t>Respecti</a:t>
            </a:r>
            <a:r>
              <a:rPr lang="fr-FR" dirty="0" smtClean="0"/>
              <a:t> </a:t>
            </a:r>
            <a:r>
              <a:rPr lang="fr-FR" dirty="0" smtClean="0"/>
              <a:t>ce </a:t>
            </a:r>
            <a:r>
              <a:rPr lang="fr-FR" dirty="0" smtClean="0"/>
              <a:t>ai </a:t>
            </a:r>
            <a:r>
              <a:rPr lang="fr-FR" dirty="0" err="1" smtClean="0"/>
              <a:t>planificat</a:t>
            </a:r>
            <a:r>
              <a:rPr lang="fr-FR" dirty="0" smtClean="0"/>
              <a:t>: te </a:t>
            </a:r>
            <a:r>
              <a:rPr lang="fr-FR" dirty="0" err="1" smtClean="0"/>
              <a:t>trezesti</a:t>
            </a:r>
            <a:r>
              <a:rPr lang="fr-FR" dirty="0" smtClean="0"/>
              <a:t> la </a:t>
            </a:r>
            <a:r>
              <a:rPr lang="fr-FR" dirty="0" err="1" smtClean="0"/>
              <a:t>ora</a:t>
            </a:r>
            <a:r>
              <a:rPr lang="fr-FR" dirty="0" smtClean="0"/>
              <a:t> </a:t>
            </a:r>
            <a:r>
              <a:rPr lang="fr-FR" dirty="0" err="1" smtClean="0"/>
              <a:t>stabilita</a:t>
            </a:r>
            <a:r>
              <a:rPr lang="fr-FR" dirty="0" smtClean="0"/>
              <a:t>, te </a:t>
            </a:r>
            <a:r>
              <a:rPr lang="fr-FR" dirty="0" err="1" smtClean="0"/>
              <a:t>apuci</a:t>
            </a:r>
            <a:r>
              <a:rPr lang="fr-FR" dirty="0" smtClean="0"/>
              <a:t> de </a:t>
            </a:r>
            <a:r>
              <a:rPr lang="fr-FR" dirty="0" err="1" smtClean="0"/>
              <a:t>lucru</a:t>
            </a:r>
            <a:r>
              <a:rPr lang="fr-FR" dirty="0" smtClean="0"/>
              <a:t> la </a:t>
            </a:r>
            <a:r>
              <a:rPr lang="fr-FR" dirty="0" err="1" smtClean="0"/>
              <a:t>ora</a:t>
            </a:r>
            <a:r>
              <a:rPr lang="fr-FR" dirty="0" smtClean="0"/>
              <a:t> </a:t>
            </a:r>
            <a:r>
              <a:rPr lang="fr-FR" dirty="0" err="1" smtClean="0"/>
              <a:t>stabilita</a:t>
            </a:r>
            <a:r>
              <a:rPr lang="fr-FR" dirty="0" smtClean="0"/>
              <a:t>, </a:t>
            </a:r>
            <a:r>
              <a:rPr lang="fr-FR" dirty="0" err="1" smtClean="0"/>
              <a:t>cheltuiesti</a:t>
            </a:r>
            <a:r>
              <a:rPr lang="fr-FR" dirty="0" smtClean="0"/>
              <a:t> </a:t>
            </a:r>
            <a:r>
              <a:rPr lang="fr-FR" dirty="0" err="1" smtClean="0"/>
              <a:t>numai</a:t>
            </a:r>
            <a:r>
              <a:rPr lang="fr-FR" dirty="0" smtClean="0"/>
              <a:t> cat ai </a:t>
            </a:r>
            <a:r>
              <a:rPr lang="fr-FR" dirty="0" err="1" smtClean="0"/>
              <a:t>planificat</a:t>
            </a:r>
            <a:r>
              <a:rPr lang="fr-FR" dirty="0" smtClean="0"/>
              <a:t> etc</a:t>
            </a:r>
            <a:r>
              <a:rPr lang="fr-FR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12. </a:t>
            </a:r>
            <a:r>
              <a:rPr lang="en-US" dirty="0" err="1" smtClean="0"/>
              <a:t>Capacitati</a:t>
            </a:r>
            <a:r>
              <a:rPr lang="en-US" dirty="0" smtClean="0"/>
              <a:t> </a:t>
            </a:r>
            <a:r>
              <a:rPr lang="en-US" dirty="0" err="1" smtClean="0"/>
              <a:t>transversale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fontAlgn="t">
              <a:buNone/>
            </a:pPr>
            <a:endParaRPr lang="fr-FR" sz="4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t">
              <a:buNone/>
            </a:pPr>
            <a:r>
              <a:rPr lang="fr-FR" sz="4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Reflexivitate</a:t>
            </a:r>
            <a:r>
              <a:rPr lang="fr-FR" sz="4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fr-FR" sz="4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Capitalizarea</a:t>
            </a:r>
            <a:r>
              <a:rPr lang="fr-FR" sz="4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experientei</a:t>
            </a:r>
            <a:endParaRPr lang="en-US" sz="4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t"/>
            <a:r>
              <a:rPr lang="fr-FR" sz="4200" dirty="0" err="1" smtClean="0"/>
              <a:t>Analizezi</a:t>
            </a:r>
            <a:r>
              <a:rPr lang="fr-FR" sz="4200" dirty="0" smtClean="0"/>
              <a:t> « la </a:t>
            </a:r>
            <a:r>
              <a:rPr lang="fr-FR" sz="4200" dirty="0" err="1" smtClean="0"/>
              <a:t>rece</a:t>
            </a:r>
            <a:r>
              <a:rPr lang="fr-FR" sz="4200" dirty="0" smtClean="0"/>
              <a:t> » </a:t>
            </a:r>
            <a:r>
              <a:rPr lang="fr-FR" sz="4200" dirty="0" err="1" smtClean="0"/>
              <a:t>propriul</a:t>
            </a:r>
            <a:r>
              <a:rPr lang="fr-FR" sz="4200" dirty="0" smtClean="0"/>
              <a:t> </a:t>
            </a:r>
            <a:r>
              <a:rPr lang="fr-FR" sz="4200" dirty="0" err="1" smtClean="0"/>
              <a:t>comportament</a:t>
            </a:r>
            <a:r>
              <a:rPr lang="fr-FR" sz="4200" dirty="0" smtClean="0"/>
              <a:t> </a:t>
            </a:r>
            <a:r>
              <a:rPr lang="fr-FR" sz="4200" dirty="0" smtClean="0"/>
              <a:t>.</a:t>
            </a:r>
          </a:p>
          <a:p>
            <a:pPr fontAlgn="t"/>
            <a:r>
              <a:rPr lang="fr-FR" sz="4200" dirty="0" err="1" smtClean="0"/>
              <a:t>Inveti</a:t>
            </a:r>
            <a:r>
              <a:rPr lang="fr-FR" sz="4200" dirty="0" smtClean="0"/>
              <a:t> </a:t>
            </a:r>
            <a:r>
              <a:rPr lang="fr-FR" sz="4200" dirty="0" err="1" smtClean="0"/>
              <a:t>din</a:t>
            </a:r>
            <a:r>
              <a:rPr lang="fr-FR" sz="4200" dirty="0" smtClean="0"/>
              <a:t> </a:t>
            </a:r>
            <a:r>
              <a:rPr lang="fr-FR" sz="4200" dirty="0" err="1" smtClean="0"/>
              <a:t>reusite</a:t>
            </a:r>
            <a:r>
              <a:rPr lang="fr-FR" sz="4200" dirty="0" smtClean="0"/>
              <a:t> si </a:t>
            </a:r>
            <a:r>
              <a:rPr lang="fr-FR" sz="4200" dirty="0" err="1" smtClean="0"/>
              <a:t>greseli</a:t>
            </a:r>
            <a:r>
              <a:rPr lang="fr-FR" sz="4200" dirty="0" smtClean="0"/>
              <a:t>: «</a:t>
            </a:r>
            <a:r>
              <a:rPr lang="fr-FR" sz="4200" i="1" dirty="0" smtClean="0"/>
              <a:t> </a:t>
            </a:r>
            <a:r>
              <a:rPr lang="fr-FR" sz="4200" i="1" dirty="0" smtClean="0"/>
              <a:t>Data </a:t>
            </a:r>
            <a:r>
              <a:rPr lang="fr-FR" sz="4200" i="1" dirty="0" err="1" smtClean="0"/>
              <a:t>viitoare</a:t>
            </a:r>
            <a:r>
              <a:rPr lang="fr-FR" sz="4200" i="1" dirty="0" smtClean="0"/>
              <a:t> </a:t>
            </a:r>
            <a:r>
              <a:rPr lang="fr-FR" sz="4200" i="1" dirty="0" err="1" smtClean="0"/>
              <a:t>voi</a:t>
            </a:r>
            <a:r>
              <a:rPr lang="fr-FR" sz="4200" i="1" dirty="0" smtClean="0"/>
              <a:t> face … in </a:t>
            </a:r>
            <a:r>
              <a:rPr lang="fr-FR" sz="4200" i="1" dirty="0" err="1" smtClean="0"/>
              <a:t>loc</a:t>
            </a:r>
            <a:r>
              <a:rPr lang="fr-FR" sz="4200" i="1" dirty="0" smtClean="0"/>
              <a:t> de … </a:t>
            </a:r>
            <a:r>
              <a:rPr lang="fr-FR" sz="4200" dirty="0" smtClean="0"/>
              <a:t>».</a:t>
            </a:r>
            <a:endParaRPr lang="en-US" sz="4200" dirty="0" smtClean="0"/>
          </a:p>
          <a:p>
            <a:pPr fontAlgn="t">
              <a:buNone/>
            </a:pPr>
            <a:endParaRPr lang="en-US" sz="4200" dirty="0" smtClean="0"/>
          </a:p>
          <a:p>
            <a:pPr>
              <a:buNone/>
            </a:pPr>
            <a:r>
              <a:rPr lang="en-US" sz="4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Inventivitate</a:t>
            </a:r>
            <a:r>
              <a:rPr lang="en-US" sz="4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en-US" sz="4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Creativitate</a:t>
            </a:r>
            <a:r>
              <a:rPr lang="en-US" sz="4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cotidiana</a:t>
            </a:r>
            <a:endParaRPr lang="en-US" sz="4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t"/>
            <a:r>
              <a:rPr lang="en-US" sz="4200" dirty="0" err="1" smtClean="0"/>
              <a:t>Cauti</a:t>
            </a:r>
            <a:r>
              <a:rPr lang="en-US" sz="4200" dirty="0" smtClean="0"/>
              <a:t> </a:t>
            </a:r>
            <a:r>
              <a:rPr lang="en-US" sz="4200" dirty="0" err="1" smtClean="0"/>
              <a:t>si</a:t>
            </a:r>
            <a:r>
              <a:rPr lang="en-US" sz="4200" dirty="0" smtClean="0"/>
              <a:t> </a:t>
            </a:r>
            <a:r>
              <a:rPr lang="en-US" sz="4200" dirty="0" err="1" smtClean="0"/>
              <a:t>experimentezi</a:t>
            </a:r>
            <a:r>
              <a:rPr lang="en-US" sz="4200" dirty="0" smtClean="0"/>
              <a:t> </a:t>
            </a:r>
            <a:r>
              <a:rPr lang="en-US" sz="4200" dirty="0" err="1" smtClean="0"/>
              <a:t>solutii</a:t>
            </a:r>
            <a:r>
              <a:rPr lang="en-US" sz="4200" dirty="0" smtClean="0"/>
              <a:t> </a:t>
            </a:r>
            <a:r>
              <a:rPr lang="en-US" sz="4200" dirty="0" err="1" smtClean="0"/>
              <a:t>noi</a:t>
            </a:r>
            <a:r>
              <a:rPr lang="en-US" sz="4200" dirty="0" smtClean="0"/>
              <a:t>.</a:t>
            </a:r>
          </a:p>
          <a:p>
            <a:pPr fontAlgn="t"/>
            <a:r>
              <a:rPr lang="en-US" sz="4200" dirty="0" err="1" smtClean="0"/>
              <a:t>Exersezi</a:t>
            </a:r>
            <a:r>
              <a:rPr lang="en-US" sz="4200" dirty="0" smtClean="0"/>
              <a:t> </a:t>
            </a:r>
            <a:r>
              <a:rPr lang="en-US" sz="4200" dirty="0" err="1" smtClean="0"/>
              <a:t>creativitatea</a:t>
            </a:r>
            <a:r>
              <a:rPr lang="en-US" sz="4200" dirty="0" smtClean="0"/>
              <a:t> </a:t>
            </a:r>
            <a:r>
              <a:rPr lang="en-US" sz="4200" dirty="0" err="1" smtClean="0"/>
              <a:t>si</a:t>
            </a:r>
            <a:r>
              <a:rPr lang="en-US" sz="4200" dirty="0" smtClean="0"/>
              <a:t> in </a:t>
            </a:r>
            <a:r>
              <a:rPr lang="en-US" sz="4200" dirty="0" err="1" smtClean="0"/>
              <a:t>legatura</a:t>
            </a:r>
            <a:r>
              <a:rPr lang="en-US" sz="4200" dirty="0" smtClean="0"/>
              <a:t> cu </a:t>
            </a:r>
            <a:r>
              <a:rPr lang="en-US" sz="4200" dirty="0" err="1" smtClean="0"/>
              <a:t>problemele</a:t>
            </a:r>
            <a:r>
              <a:rPr lang="en-US" sz="4200" dirty="0" smtClean="0"/>
              <a:t> </a:t>
            </a:r>
            <a:r>
              <a:rPr lang="en-US" sz="4200" dirty="0" err="1" smtClean="0"/>
              <a:t>vietii</a:t>
            </a:r>
            <a:r>
              <a:rPr lang="en-US" sz="4200" dirty="0" smtClean="0"/>
              <a:t> tale </a:t>
            </a:r>
            <a:r>
              <a:rPr lang="en-US" sz="4200" dirty="0" err="1" smtClean="0"/>
              <a:t>cotidiene</a:t>
            </a:r>
            <a:r>
              <a:rPr lang="en-US" sz="4200" dirty="0" smtClean="0"/>
              <a:t>, nu </a:t>
            </a:r>
            <a:r>
              <a:rPr lang="en-US" sz="4200" dirty="0" err="1" smtClean="0"/>
              <a:t>doar</a:t>
            </a:r>
            <a:r>
              <a:rPr lang="en-US" sz="4200" dirty="0" smtClean="0"/>
              <a:t> in </a:t>
            </a:r>
            <a:r>
              <a:rPr lang="en-US" sz="4200" dirty="0" err="1" smtClean="0"/>
              <a:t>munca</a:t>
            </a:r>
            <a:r>
              <a:rPr lang="en-US" sz="4200" dirty="0" smtClean="0"/>
              <a:t>!!!</a:t>
            </a:r>
          </a:p>
          <a:p>
            <a:pPr fontAlgn="t">
              <a:buNone/>
            </a:pPr>
            <a:endParaRPr lang="en-US" sz="4200" dirty="0" smtClean="0"/>
          </a:p>
          <a:p>
            <a:pPr>
              <a:buNone/>
            </a:pPr>
            <a:r>
              <a:rPr lang="en-US" sz="4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Comunicare</a:t>
            </a:r>
            <a:r>
              <a:rPr lang="en-US" sz="4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en-US" sz="4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Negociere</a:t>
            </a:r>
            <a:endParaRPr lang="en-US" sz="4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t"/>
            <a:r>
              <a:rPr lang="en-US" sz="4200" dirty="0" err="1" smtClean="0"/>
              <a:t>Inveti</a:t>
            </a:r>
            <a:r>
              <a:rPr lang="en-US" sz="4200" dirty="0" smtClean="0"/>
              <a:t> </a:t>
            </a:r>
            <a:r>
              <a:rPr lang="en-US" sz="4200" dirty="0" err="1" smtClean="0"/>
              <a:t>sa</a:t>
            </a:r>
            <a:r>
              <a:rPr lang="en-US" sz="4200" dirty="0" smtClean="0"/>
              <a:t> </a:t>
            </a:r>
            <a:r>
              <a:rPr lang="en-US" sz="4200" dirty="0" err="1" smtClean="0"/>
              <a:t>cantaresti</a:t>
            </a:r>
            <a:r>
              <a:rPr lang="en-US" sz="4200" dirty="0" smtClean="0"/>
              <a:t>  </a:t>
            </a:r>
            <a:r>
              <a:rPr lang="en-US" sz="4200" dirty="0" err="1" smtClean="0"/>
              <a:t>consecintele</a:t>
            </a:r>
            <a:r>
              <a:rPr lang="en-US" sz="4200" dirty="0" smtClean="0"/>
              <a:t> </a:t>
            </a:r>
            <a:r>
              <a:rPr lang="en-US" sz="4200" dirty="0" err="1" smtClean="0"/>
              <a:t>fiecarui</a:t>
            </a:r>
            <a:r>
              <a:rPr lang="en-US" sz="4200" dirty="0" smtClean="0"/>
              <a:t> </a:t>
            </a:r>
            <a:r>
              <a:rPr lang="en-US" sz="4200" dirty="0" err="1" smtClean="0"/>
              <a:t>cuvant</a:t>
            </a:r>
            <a:r>
              <a:rPr lang="en-US" sz="4200" dirty="0" smtClean="0"/>
              <a:t>, ton etc. </a:t>
            </a:r>
            <a:r>
              <a:rPr lang="en-US" sz="4200" dirty="0" err="1" smtClean="0"/>
              <a:t>asupra</a:t>
            </a:r>
            <a:r>
              <a:rPr lang="en-US" sz="4200" dirty="0" smtClean="0"/>
              <a:t> </a:t>
            </a:r>
            <a:r>
              <a:rPr lang="en-US" sz="4200" dirty="0" err="1" smtClean="0"/>
              <a:t>relatiilor</a:t>
            </a:r>
            <a:r>
              <a:rPr lang="en-US" sz="4200" dirty="0" smtClean="0"/>
              <a:t> tale.</a:t>
            </a:r>
          </a:p>
          <a:p>
            <a:pPr fontAlgn="t">
              <a:buNone/>
            </a:pPr>
            <a:endParaRPr lang="en-US" sz="4200" dirty="0" smtClean="0"/>
          </a:p>
          <a:p>
            <a:pPr fontAlgn="t">
              <a:buNone/>
            </a:pPr>
            <a:r>
              <a:rPr lang="en-US" sz="4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Marketing</a:t>
            </a:r>
          </a:p>
          <a:p>
            <a:r>
              <a:rPr lang="en-US" sz="4200" dirty="0" err="1" smtClean="0"/>
              <a:t>Inveti</a:t>
            </a:r>
            <a:r>
              <a:rPr lang="en-US" sz="4200" dirty="0" smtClean="0"/>
              <a:t> </a:t>
            </a:r>
            <a:r>
              <a:rPr lang="en-US" sz="4200" dirty="0" err="1" smtClean="0"/>
              <a:t>sa</a:t>
            </a:r>
            <a:r>
              <a:rPr lang="en-US" sz="4200" dirty="0" smtClean="0"/>
              <a:t> “</a:t>
            </a:r>
            <a:r>
              <a:rPr lang="en-US" sz="4200" dirty="0" err="1" smtClean="0"/>
              <a:t>te</a:t>
            </a:r>
            <a:r>
              <a:rPr lang="en-US" sz="4200" dirty="0" smtClean="0"/>
              <a:t> </a:t>
            </a:r>
            <a:r>
              <a:rPr lang="en-US" sz="4200" dirty="0" err="1" smtClean="0"/>
              <a:t>vinzi</a:t>
            </a:r>
            <a:r>
              <a:rPr lang="en-US" sz="4200" dirty="0" smtClean="0"/>
              <a:t>”. </a:t>
            </a:r>
          </a:p>
          <a:p>
            <a:r>
              <a:rPr lang="en-US" sz="4200" dirty="0" err="1" smtClean="0"/>
              <a:t>Inveti</a:t>
            </a:r>
            <a:r>
              <a:rPr lang="en-US" sz="4200" dirty="0" smtClean="0"/>
              <a:t> </a:t>
            </a:r>
            <a:r>
              <a:rPr lang="en-US" sz="4200" dirty="0" err="1" smtClean="0"/>
              <a:t>diferenta</a:t>
            </a:r>
            <a:r>
              <a:rPr lang="en-US" sz="4200" dirty="0" smtClean="0"/>
              <a:t> </a:t>
            </a:r>
            <a:r>
              <a:rPr lang="en-US" sz="4200" dirty="0" err="1" smtClean="0"/>
              <a:t>intre</a:t>
            </a:r>
            <a:r>
              <a:rPr lang="en-US" sz="4200" dirty="0" smtClean="0"/>
              <a:t> </a:t>
            </a:r>
            <a:r>
              <a:rPr lang="en-US" sz="4200" dirty="0" err="1" smtClean="0"/>
              <a:t>modestie</a:t>
            </a:r>
            <a:r>
              <a:rPr lang="en-US" sz="4200" dirty="0" smtClean="0"/>
              <a:t> </a:t>
            </a:r>
            <a:r>
              <a:rPr lang="en-US" sz="4200" dirty="0" err="1" smtClean="0"/>
              <a:t>si</a:t>
            </a:r>
            <a:r>
              <a:rPr lang="en-US" sz="4200" dirty="0" smtClean="0"/>
              <a:t> </a:t>
            </a:r>
            <a:r>
              <a:rPr lang="en-US" sz="4200" dirty="0" err="1" smtClean="0"/>
              <a:t>pasivitate</a:t>
            </a:r>
            <a:r>
              <a:rPr lang="en-US" sz="4200" dirty="0" smtClean="0"/>
              <a:t>; </a:t>
            </a:r>
            <a:r>
              <a:rPr lang="en-US" sz="4200" dirty="0" err="1" smtClean="0"/>
              <a:t>intre</a:t>
            </a:r>
            <a:r>
              <a:rPr lang="en-US" sz="4200" dirty="0" smtClean="0"/>
              <a:t> a </a:t>
            </a:r>
            <a:r>
              <a:rPr lang="en-US" sz="4200" dirty="0" err="1" smtClean="0"/>
              <a:t>fi</a:t>
            </a:r>
            <a:r>
              <a:rPr lang="en-US" sz="4200" dirty="0" smtClean="0"/>
              <a:t> </a:t>
            </a:r>
            <a:r>
              <a:rPr lang="en-US" sz="4200" dirty="0" err="1" smtClean="0"/>
              <a:t>laudaros</a:t>
            </a:r>
            <a:r>
              <a:rPr lang="en-US" sz="4200" dirty="0" smtClean="0"/>
              <a:t> </a:t>
            </a:r>
            <a:r>
              <a:rPr lang="en-US" sz="4200" dirty="0" err="1" smtClean="0"/>
              <a:t>si</a:t>
            </a:r>
            <a:r>
              <a:rPr lang="en-US" sz="4200" dirty="0" smtClean="0"/>
              <a:t> a </a:t>
            </a:r>
            <a:r>
              <a:rPr lang="en-US" sz="4200" dirty="0" err="1" smtClean="0"/>
              <a:t>fi</a:t>
            </a:r>
            <a:r>
              <a:rPr lang="en-US" sz="4200" dirty="0" smtClean="0"/>
              <a:t> pro-</a:t>
            </a:r>
            <a:r>
              <a:rPr lang="en-US" sz="4200" dirty="0" err="1" smtClean="0"/>
              <a:t>activ</a:t>
            </a:r>
            <a:r>
              <a:rPr lang="en-US" sz="4200" dirty="0" smtClean="0"/>
              <a:t> (a face </a:t>
            </a:r>
            <a:r>
              <a:rPr lang="en-US" sz="4200" dirty="0" err="1" smtClean="0"/>
              <a:t>vizibile</a:t>
            </a:r>
            <a:r>
              <a:rPr lang="en-US" sz="4200" dirty="0" smtClean="0"/>
              <a:t> </a:t>
            </a:r>
            <a:r>
              <a:rPr lang="en-US" sz="4200" dirty="0" err="1" smtClean="0"/>
              <a:t>calitatile</a:t>
            </a:r>
            <a:r>
              <a:rPr lang="en-US" sz="4200" dirty="0" smtClean="0"/>
              <a:t> </a:t>
            </a:r>
            <a:r>
              <a:rPr lang="en-US" sz="4200" dirty="0" err="1" smtClean="0"/>
              <a:t>si</a:t>
            </a:r>
            <a:r>
              <a:rPr lang="en-US" sz="4200" dirty="0" smtClean="0"/>
              <a:t> </a:t>
            </a:r>
            <a:r>
              <a:rPr lang="en-US" sz="4200" dirty="0" err="1" smtClean="0"/>
              <a:t>reusitele</a:t>
            </a:r>
            <a:r>
              <a:rPr lang="en-US" sz="4200" dirty="0" smtClean="0"/>
              <a:t> tale </a:t>
            </a:r>
            <a:r>
              <a:rPr lang="en-US" sz="4200" dirty="0" err="1" smtClean="0"/>
              <a:t>reale</a:t>
            </a:r>
            <a:r>
              <a:rPr lang="en-US" sz="4200" dirty="0" smtClean="0"/>
              <a:t>).</a:t>
            </a:r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229600" cy="1143000"/>
          </a:xfrm>
        </p:spPr>
        <p:txBody>
          <a:bodyPr/>
          <a:lstStyle/>
          <a:p>
            <a:r>
              <a:rPr lang="en-US" dirty="0" smtClean="0"/>
              <a:t>13. </a:t>
            </a:r>
            <a:r>
              <a:rPr lang="en-US" dirty="0" err="1" smtClean="0"/>
              <a:t>Rezumat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686800" cy="5791200"/>
          </a:xfrm>
        </p:spPr>
        <p:txBody>
          <a:bodyPr numCol="2">
            <a:normAutofit fontScale="92500" lnSpcReduction="10000"/>
          </a:bodyPr>
          <a:lstStyle/>
          <a:p>
            <a:r>
              <a:rPr lang="en-US" b="1" dirty="0" err="1" smtClean="0"/>
              <a:t>Performanta</a:t>
            </a:r>
            <a:endParaRPr lang="en-US" b="1" dirty="0" smtClean="0"/>
          </a:p>
          <a:p>
            <a:pPr lvl="1"/>
            <a:r>
              <a:rPr lang="ro-R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Increderea in sine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ro-R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Studiu-Exercitiu-Testare-Reflexivitate</a:t>
            </a:r>
            <a:endParaRPr lang="en-US" dirty="0" smtClean="0"/>
          </a:p>
          <a:p>
            <a:r>
              <a:rPr lang="en-US" b="1" dirty="0" err="1" smtClean="0"/>
              <a:t>Diferenta</a:t>
            </a:r>
            <a:endParaRPr lang="en-US" b="1" dirty="0" smtClean="0"/>
          </a:p>
          <a:p>
            <a:pPr lvl="1"/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aduci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nou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piata</a:t>
            </a:r>
            <a:r>
              <a:rPr lang="ro-R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?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Pentru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cine?</a:t>
            </a:r>
            <a:endParaRPr lang="en-US" dirty="0" smtClean="0"/>
          </a:p>
          <a:p>
            <a:r>
              <a:rPr lang="en-US" b="1" dirty="0" err="1" smtClean="0"/>
              <a:t>Valori</a:t>
            </a:r>
            <a:r>
              <a:rPr lang="en-US" b="1" dirty="0" smtClean="0"/>
              <a:t> - </a:t>
            </a:r>
            <a:r>
              <a:rPr lang="en-US" b="1" dirty="0" err="1" smtClean="0"/>
              <a:t>Atitudini</a:t>
            </a:r>
            <a:endParaRPr lang="en-US" b="1" dirty="0" smtClean="0"/>
          </a:p>
          <a:p>
            <a:pPr lvl="1"/>
            <a:r>
              <a:rPr lang="ro-R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Focalizarea pe client</a:t>
            </a:r>
            <a:endParaRPr lang="en-US" dirty="0" smtClean="0"/>
          </a:p>
          <a:p>
            <a:pPr lvl="1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Internal l</a:t>
            </a:r>
            <a:r>
              <a:rPr lang="ro-R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ocus of control</a:t>
            </a:r>
            <a:endParaRPr lang="en-US" dirty="0" smtClean="0"/>
          </a:p>
          <a:p>
            <a:pPr lvl="1"/>
            <a:r>
              <a:rPr lang="ro-R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Achievement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before</a:t>
            </a:r>
            <a:r>
              <a:rPr lang="ro-R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success</a:t>
            </a:r>
            <a:endParaRPr lang="en-US" dirty="0" smtClean="0"/>
          </a:p>
          <a:p>
            <a:pPr lvl="1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Respect,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apreciere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verticalitate</a:t>
            </a:r>
            <a:endParaRPr lang="en-US" dirty="0" smtClean="0"/>
          </a:p>
          <a:p>
            <a:pPr lvl="1"/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Incredere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reciproca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-Contract</a:t>
            </a:r>
            <a:endParaRPr lang="en-US" dirty="0" smtClean="0"/>
          </a:p>
          <a:p>
            <a:r>
              <a:rPr lang="en-US" b="1" dirty="0" err="1" smtClean="0"/>
              <a:t>Capacitati</a:t>
            </a:r>
            <a:r>
              <a:rPr lang="en-US" b="1" dirty="0" smtClean="0"/>
              <a:t> </a:t>
            </a:r>
            <a:r>
              <a:rPr lang="en-US" b="1" dirty="0" err="1" smtClean="0"/>
              <a:t>transversale</a:t>
            </a:r>
            <a:endParaRPr lang="en-US" b="1" dirty="0" smtClean="0"/>
          </a:p>
          <a:p>
            <a:pPr lvl="1"/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Viziune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perspectiva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+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Focalizare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prioritati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Automotivare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Autonomie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 lvl="1"/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Autoorganizare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 lvl="1"/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Autodisciplina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Reflexivitate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+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Capitalizarea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experientei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Inventivitate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Creativitate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Comunicare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+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Negociere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Marketing</a:t>
            </a:r>
          </a:p>
          <a:p>
            <a:pPr lvl="1"/>
            <a:endParaRPr lang="en-US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14. Feed-forward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Daca</a:t>
            </a:r>
            <a:r>
              <a:rPr lang="en-US" dirty="0" smtClean="0"/>
              <a:t> </a:t>
            </a:r>
            <a:r>
              <a:rPr lang="en-US" dirty="0" err="1" smtClean="0"/>
              <a:t>apreciati</a:t>
            </a:r>
            <a:r>
              <a:rPr lang="en-US" dirty="0" smtClean="0"/>
              <a:t> </a:t>
            </a:r>
            <a:r>
              <a:rPr lang="en-US" dirty="0" err="1" smtClean="0"/>
              <a:t>dialogul</a:t>
            </a:r>
            <a:r>
              <a:rPr lang="en-US" dirty="0" smtClean="0"/>
              <a:t> </a:t>
            </a:r>
            <a:r>
              <a:rPr lang="en-US" dirty="0" err="1" smtClean="0"/>
              <a:t>nostru</a:t>
            </a:r>
            <a:r>
              <a:rPr lang="en-US" dirty="0" smtClean="0"/>
              <a:t>, </a:t>
            </a:r>
            <a:r>
              <a:rPr lang="en-US" dirty="0" err="1" smtClean="0"/>
              <a:t>scrieti</a:t>
            </a:r>
            <a:r>
              <a:rPr lang="en-US" dirty="0" smtClean="0"/>
              <a:t> un </a:t>
            </a:r>
            <a:r>
              <a:rPr lang="en-US" dirty="0" err="1" smtClean="0"/>
              <a:t>comentariu</a:t>
            </a:r>
            <a:r>
              <a:rPr lang="en-US" dirty="0" smtClean="0"/>
              <a:t> </a:t>
            </a:r>
            <a:r>
              <a:rPr lang="en-US" dirty="0" smtClean="0"/>
              <a:t>la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http://freelanceri.ro/ </a:t>
            </a:r>
            <a:endParaRPr lang="en-US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 smtClean="0"/>
          </a:p>
          <a:p>
            <a:r>
              <a:rPr lang="en-US" dirty="0" err="1" smtClean="0"/>
              <a:t>Putem</a:t>
            </a:r>
            <a:r>
              <a:rPr lang="en-US" dirty="0" smtClean="0"/>
              <a:t> continua </a:t>
            </a:r>
            <a:r>
              <a:rPr lang="en-US" dirty="0" err="1" smtClean="0"/>
              <a:t>schimbul</a:t>
            </a:r>
            <a:r>
              <a:rPr lang="en-US" dirty="0" smtClean="0"/>
              <a:t> de </a:t>
            </a:r>
            <a:r>
              <a:rPr lang="en-US" dirty="0" err="1" smtClean="0"/>
              <a:t>idei</a:t>
            </a:r>
            <a:r>
              <a:rPr lang="en-US" dirty="0" smtClean="0"/>
              <a:t> la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http://elisabetastanciulescu.ro/</a:t>
            </a:r>
            <a:endParaRPr lang="en-US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 smtClean="0"/>
          </a:p>
          <a:p>
            <a:pPr algn="ctr">
              <a:buNone/>
            </a:pPr>
            <a:r>
              <a:rPr lang="en-US" sz="4400" dirty="0" err="1" smtClean="0">
                <a:solidFill>
                  <a:srgbClr val="E95B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Multumesc</a:t>
            </a:r>
            <a:r>
              <a:rPr lang="en-US" sz="4400" dirty="0" smtClean="0">
                <a:solidFill>
                  <a:srgbClr val="E95B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1|1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2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8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6.5|15.7|2.7|2.3|3|2.4|2.6|2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0.5|8.7|6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6.6|4.5|7.9|4.1|3|4|3.2|2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2.1|15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4.3|4.4|18.6|3.8|7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6|5.9|14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6.2|1.4|3.4|1.6|1.6|1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8|2|1.7|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2|6.9|4.1|1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4|2.4|2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1000</TotalTime>
  <Words>1059</Words>
  <Application>Microsoft Office PowerPoint</Application>
  <PresentationFormat>On-screen Show (4:3)</PresentationFormat>
  <Paragraphs>158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Flow</vt:lpstr>
      <vt:lpstr>Slide 1</vt:lpstr>
      <vt:lpstr>… pornind de la ce am invatat eu, din greseli si reusite proprii…</vt:lpstr>
      <vt:lpstr>1. PERFORMANTA  Increderea in ce vinzi</vt:lpstr>
      <vt:lpstr>2. PERFORMANTA Studiu-Exercitiu-Testare-Reflexivitate</vt:lpstr>
      <vt:lpstr>3. DIFERENTA  Ce aduci nou si cui te adresezi?</vt:lpstr>
      <vt:lpstr>4. VALORI - ATITUDINI  Relatia cu clientul</vt:lpstr>
      <vt:lpstr>5. VALORI - ATITUDINI Focalizarea pe client</vt:lpstr>
      <vt:lpstr>6. VALORI - ATITUDINI Internal locus of control</vt:lpstr>
      <vt:lpstr>7. VALORI - ATITUDINI  Achievement before success !</vt:lpstr>
      <vt:lpstr>8. VALORI - ATITUDINI Respect, apreciere, verticalitate</vt:lpstr>
      <vt:lpstr>9. VALORI - ATITUDINI  Increderea e mai buna decat teama</vt:lpstr>
      <vt:lpstr>10. Capacitati transversale </vt:lpstr>
      <vt:lpstr>     11. Capacitati transversale Autoorganizare si autodisciplina</vt:lpstr>
      <vt:lpstr>12. Capacitati transversale </vt:lpstr>
      <vt:lpstr>13. Rezumat </vt:lpstr>
      <vt:lpstr>14. Feed-forward</vt:lpstr>
    </vt:vector>
  </TitlesOfParts>
  <Company>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elisabeta stanciulescu</dc:creator>
  <cp:lastModifiedBy>elisabeta stanciulescu</cp:lastModifiedBy>
  <cp:revision>115</cp:revision>
  <dcterms:created xsi:type="dcterms:W3CDTF">2011-02-07T12:36:15Z</dcterms:created>
  <dcterms:modified xsi:type="dcterms:W3CDTF">2011-02-14T09:58:28Z</dcterms:modified>
</cp:coreProperties>
</file>